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383" r:id="rId5"/>
    <p:sldId id="2334" r:id="rId6"/>
    <p:sldId id="2370" r:id="rId7"/>
    <p:sldId id="2387" r:id="rId8"/>
    <p:sldId id="750" r:id="rId9"/>
    <p:sldId id="2351" r:id="rId10"/>
    <p:sldId id="2352" r:id="rId11"/>
    <p:sldId id="2335" r:id="rId12"/>
    <p:sldId id="2306" r:id="rId13"/>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52A674-FDF3-5267-7151-020FD92B4B83}" name="Sylwester Głąbicki" initials="SG" userId="S::Sylwester.Glabicki@flowair.pl::2f6d109b-d505-42cc-a51d-110ba7134ac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C1A3"/>
    <a:srgbClr val="C5DEE5"/>
    <a:srgbClr val="AFD2DB"/>
    <a:srgbClr val="D1C8BA"/>
    <a:srgbClr val="DAD3C8"/>
    <a:srgbClr val="E5E0D7"/>
    <a:srgbClr val="F2F2F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51" autoAdjust="0"/>
    <p:restoredTop sz="96283" autoAdjust="0"/>
  </p:normalViewPr>
  <p:slideViewPr>
    <p:cSldViewPr snapToGrid="0">
      <p:cViewPr varScale="1">
        <p:scale>
          <a:sx n="115" d="100"/>
          <a:sy n="115" d="100"/>
        </p:scale>
        <p:origin x="62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presProps" Target="presProps.xml"/><Relationship Id="rId36"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olina Tetlak" userId="e4a4b728-170b-4772-ab5c-86ecef7af632" providerId="ADAL" clId="{222198FF-BFCE-4F4F-8021-A77BDA6988F2}"/>
    <pc:docChg chg="modSld sldOrd">
      <pc:chgData name="Karolina Tetlak" userId="e4a4b728-170b-4772-ab5c-86ecef7af632" providerId="ADAL" clId="{222198FF-BFCE-4F4F-8021-A77BDA6988F2}" dt="2023-05-26T08:02:14.091" v="59" actId="20577"/>
      <pc:docMkLst>
        <pc:docMk/>
      </pc:docMkLst>
      <pc:sldChg chg="modSp mod">
        <pc:chgData name="Karolina Tetlak" userId="e4a4b728-170b-4772-ab5c-86ecef7af632" providerId="ADAL" clId="{222198FF-BFCE-4F4F-8021-A77BDA6988F2}" dt="2023-05-26T08:02:14.091" v="59" actId="20577"/>
        <pc:sldMkLst>
          <pc:docMk/>
          <pc:sldMk cId="29968269" sldId="2306"/>
        </pc:sldMkLst>
        <pc:spChg chg="mod">
          <ac:chgData name="Karolina Tetlak" userId="e4a4b728-170b-4772-ab5c-86ecef7af632" providerId="ADAL" clId="{222198FF-BFCE-4F4F-8021-A77BDA6988F2}" dt="2023-05-26T08:02:14.091" v="59" actId="20577"/>
          <ac:spMkLst>
            <pc:docMk/>
            <pc:sldMk cId="29968269" sldId="2306"/>
            <ac:spMk id="7" creationId="{84AD73FA-ECC2-D86E-F93E-236BFFD0E4F7}"/>
          </ac:spMkLst>
        </pc:spChg>
      </pc:sldChg>
      <pc:sldChg chg="ord">
        <pc:chgData name="Karolina Tetlak" userId="e4a4b728-170b-4772-ab5c-86ecef7af632" providerId="ADAL" clId="{222198FF-BFCE-4F4F-8021-A77BDA6988F2}" dt="2023-05-26T08:01:13.159" v="53"/>
        <pc:sldMkLst>
          <pc:docMk/>
          <pc:sldMk cId="1728644166" sldId="2318"/>
        </pc:sldMkLst>
      </pc:sldChg>
      <pc:sldChg chg="modSp mod">
        <pc:chgData name="Karolina Tetlak" userId="e4a4b728-170b-4772-ab5c-86ecef7af632" providerId="ADAL" clId="{222198FF-BFCE-4F4F-8021-A77BDA6988F2}" dt="2023-05-26T07:59:43.816" v="51" actId="20577"/>
        <pc:sldMkLst>
          <pc:docMk/>
          <pc:sldMk cId="1542318886" sldId="2351"/>
        </pc:sldMkLst>
        <pc:spChg chg="mod">
          <ac:chgData name="Karolina Tetlak" userId="e4a4b728-170b-4772-ab5c-86ecef7af632" providerId="ADAL" clId="{222198FF-BFCE-4F4F-8021-A77BDA6988F2}" dt="2023-05-26T07:59:43.816" v="51" actId="20577"/>
          <ac:spMkLst>
            <pc:docMk/>
            <pc:sldMk cId="1542318886" sldId="2351"/>
            <ac:spMk id="9" creationId="{36C8A769-1931-02AF-F81E-8257875C0480}"/>
          </ac:spMkLst>
        </pc:spChg>
      </pc:sldChg>
      <pc:sldChg chg="modSp mod">
        <pc:chgData name="Karolina Tetlak" userId="e4a4b728-170b-4772-ab5c-86ecef7af632" providerId="ADAL" clId="{222198FF-BFCE-4F4F-8021-A77BDA6988F2}" dt="2023-05-26T08:01:58.295" v="56" actId="20577"/>
        <pc:sldMkLst>
          <pc:docMk/>
          <pc:sldMk cId="3574614178" sldId="2366"/>
        </pc:sldMkLst>
        <pc:spChg chg="mod">
          <ac:chgData name="Karolina Tetlak" userId="e4a4b728-170b-4772-ab5c-86ecef7af632" providerId="ADAL" clId="{222198FF-BFCE-4F4F-8021-A77BDA6988F2}" dt="2023-05-26T08:01:58.295" v="56" actId="20577"/>
          <ac:spMkLst>
            <pc:docMk/>
            <pc:sldMk cId="3574614178" sldId="2366"/>
            <ac:spMk id="10" creationId="{EA6826B4-3D42-7268-7742-9CF6BA1DE0C6}"/>
          </ac:spMkLst>
        </pc:spChg>
      </pc:sldChg>
      <pc:sldChg chg="modSp mod">
        <pc:chgData name="Karolina Tetlak" userId="e4a4b728-170b-4772-ab5c-86ecef7af632" providerId="ADAL" clId="{222198FF-BFCE-4F4F-8021-A77BDA6988F2}" dt="2023-05-26T07:59:16.810" v="25" actId="20577"/>
        <pc:sldMkLst>
          <pc:docMk/>
          <pc:sldMk cId="1296490272" sldId="2370"/>
        </pc:sldMkLst>
        <pc:spChg chg="mod">
          <ac:chgData name="Karolina Tetlak" userId="e4a4b728-170b-4772-ab5c-86ecef7af632" providerId="ADAL" clId="{222198FF-BFCE-4F4F-8021-A77BDA6988F2}" dt="2023-05-26T07:59:16.810" v="25" actId="20577"/>
          <ac:spMkLst>
            <pc:docMk/>
            <pc:sldMk cId="1296490272" sldId="2370"/>
            <ac:spMk id="10" creationId="{EA6826B4-3D42-7268-7742-9CF6BA1DE0C6}"/>
          </ac:spMkLst>
        </pc:spChg>
      </pc:sldChg>
      <pc:sldChg chg="modSp mod">
        <pc:chgData name="Karolina Tetlak" userId="e4a4b728-170b-4772-ab5c-86ecef7af632" providerId="ADAL" clId="{222198FF-BFCE-4F4F-8021-A77BDA6988F2}" dt="2023-05-26T08:01:42.320" v="54" actId="20577"/>
        <pc:sldMkLst>
          <pc:docMk/>
          <pc:sldMk cId="3612189918" sldId="2386"/>
        </pc:sldMkLst>
        <pc:spChg chg="mod">
          <ac:chgData name="Karolina Tetlak" userId="e4a4b728-170b-4772-ab5c-86ecef7af632" providerId="ADAL" clId="{222198FF-BFCE-4F4F-8021-A77BDA6988F2}" dt="2023-05-26T08:01:42.320" v="54" actId="20577"/>
          <ac:spMkLst>
            <pc:docMk/>
            <pc:sldMk cId="3612189918" sldId="2386"/>
            <ac:spMk id="10" creationId="{EA6826B4-3D42-7268-7742-9CF6BA1DE0C6}"/>
          </ac:spMkLst>
        </pc:spChg>
      </pc:sldChg>
    </pc:docChg>
  </pc:docChgLst>
  <pc:docChgLst>
    <pc:chgData name="Alina Jakusz-Gostomska" userId="9e041ab7-487e-494b-8c4a-b0f1906cc21a" providerId="ADAL" clId="{FE230599-4961-4D4A-AC54-F46BCBE72F64}"/>
    <pc:docChg chg="undo custSel modSld">
      <pc:chgData name="Alina Jakusz-Gostomska" userId="9e041ab7-487e-494b-8c4a-b0f1906cc21a" providerId="ADAL" clId="{FE230599-4961-4D4A-AC54-F46BCBE72F64}" dt="2023-09-08T06:50:38.033" v="44"/>
      <pc:docMkLst>
        <pc:docMk/>
      </pc:docMkLst>
      <pc:sldChg chg="modSp mod">
        <pc:chgData name="Alina Jakusz-Gostomska" userId="9e041ab7-487e-494b-8c4a-b0f1906cc21a" providerId="ADAL" clId="{FE230599-4961-4D4A-AC54-F46BCBE72F64}" dt="2023-09-08T06:42:26.688" v="12" actId="20577"/>
        <pc:sldMkLst>
          <pc:docMk/>
          <pc:sldMk cId="29968269" sldId="2306"/>
        </pc:sldMkLst>
        <pc:spChg chg="mod">
          <ac:chgData name="Alina Jakusz-Gostomska" userId="9e041ab7-487e-494b-8c4a-b0f1906cc21a" providerId="ADAL" clId="{FE230599-4961-4D4A-AC54-F46BCBE72F64}" dt="2023-09-08T06:42:26.688" v="12" actId="20577"/>
          <ac:spMkLst>
            <pc:docMk/>
            <pc:sldMk cId="29968269" sldId="2306"/>
            <ac:spMk id="7" creationId="{84AD73FA-ECC2-D86E-F93E-236BFFD0E4F7}"/>
          </ac:spMkLst>
        </pc:spChg>
      </pc:sldChg>
      <pc:sldChg chg="addSp delSp modSp mod delAnim modAnim">
        <pc:chgData name="Alina Jakusz-Gostomska" userId="9e041ab7-487e-494b-8c4a-b0f1906cc21a" providerId="ADAL" clId="{FE230599-4961-4D4A-AC54-F46BCBE72F64}" dt="2023-09-08T06:42:17.525" v="11" actId="1076"/>
        <pc:sldMkLst>
          <pc:docMk/>
          <pc:sldMk cId="3200662702" sldId="2333"/>
        </pc:sldMkLst>
        <pc:picChg chg="add mod">
          <ac:chgData name="Alina Jakusz-Gostomska" userId="9e041ab7-487e-494b-8c4a-b0f1906cc21a" providerId="ADAL" clId="{FE230599-4961-4D4A-AC54-F46BCBE72F64}" dt="2023-09-08T06:42:17.525" v="11" actId="1076"/>
          <ac:picMkLst>
            <pc:docMk/>
            <pc:sldMk cId="3200662702" sldId="2333"/>
            <ac:picMk id="4" creationId="{40942AC1-D86F-5022-8094-DB83A77483C2}"/>
          </ac:picMkLst>
        </pc:picChg>
        <pc:picChg chg="del">
          <ac:chgData name="Alina Jakusz-Gostomska" userId="9e041ab7-487e-494b-8c4a-b0f1906cc21a" providerId="ADAL" clId="{FE230599-4961-4D4A-AC54-F46BCBE72F64}" dt="2023-09-08T06:41:57.858" v="6" actId="21"/>
          <ac:picMkLst>
            <pc:docMk/>
            <pc:sldMk cId="3200662702" sldId="2333"/>
            <ac:picMk id="5" creationId="{7A256EC4-9C77-D2EE-DD5F-8099DC59A674}"/>
          </ac:picMkLst>
        </pc:picChg>
      </pc:sldChg>
      <pc:sldChg chg="addSp delSp modSp mod addAnim delAnim modAnim">
        <pc:chgData name="Alina Jakusz-Gostomska" userId="9e041ab7-487e-494b-8c4a-b0f1906cc21a" providerId="ADAL" clId="{FE230599-4961-4D4A-AC54-F46BCBE72F64}" dt="2023-09-08T06:41:46.865" v="5" actId="1076"/>
        <pc:sldMkLst>
          <pc:docMk/>
          <pc:sldMk cId="2613908634" sldId="2334"/>
        </pc:sldMkLst>
        <pc:picChg chg="add mod">
          <ac:chgData name="Alina Jakusz-Gostomska" userId="9e041ab7-487e-494b-8c4a-b0f1906cc21a" providerId="ADAL" clId="{FE230599-4961-4D4A-AC54-F46BCBE72F64}" dt="2023-09-08T06:41:46.865" v="5" actId="1076"/>
          <ac:picMkLst>
            <pc:docMk/>
            <pc:sldMk cId="2613908634" sldId="2334"/>
            <ac:picMk id="4" creationId="{9B0BED6C-9283-8CF3-BED1-45DEEFA53579}"/>
          </ac:picMkLst>
        </pc:picChg>
        <pc:picChg chg="add del">
          <ac:chgData name="Alina Jakusz-Gostomska" userId="9e041ab7-487e-494b-8c4a-b0f1906cc21a" providerId="ADAL" clId="{FE230599-4961-4D4A-AC54-F46BCBE72F64}" dt="2023-09-08T06:41:30.397" v="2" actId="478"/>
          <ac:picMkLst>
            <pc:docMk/>
            <pc:sldMk cId="2613908634" sldId="2334"/>
            <ac:picMk id="5" creationId="{36951E9A-E3E7-96EF-F212-B055F959E5BF}"/>
          </ac:picMkLst>
        </pc:picChg>
      </pc:sldChg>
      <pc:sldChg chg="modSp mod">
        <pc:chgData name="Alina Jakusz-Gostomska" userId="9e041ab7-487e-494b-8c4a-b0f1906cc21a" providerId="ADAL" clId="{FE230599-4961-4D4A-AC54-F46BCBE72F64}" dt="2023-09-08T06:43:29.318" v="13" actId="20577"/>
        <pc:sldMkLst>
          <pc:docMk/>
          <pc:sldMk cId="3574614178" sldId="2366"/>
        </pc:sldMkLst>
        <pc:spChg chg="mod">
          <ac:chgData name="Alina Jakusz-Gostomska" userId="9e041ab7-487e-494b-8c4a-b0f1906cc21a" providerId="ADAL" clId="{FE230599-4961-4D4A-AC54-F46BCBE72F64}" dt="2023-09-08T06:43:29.318" v="13" actId="20577"/>
          <ac:spMkLst>
            <pc:docMk/>
            <pc:sldMk cId="3574614178" sldId="2366"/>
            <ac:spMk id="10" creationId="{EA6826B4-3D42-7268-7742-9CF6BA1DE0C6}"/>
          </ac:spMkLst>
        </pc:spChg>
      </pc:sldChg>
      <pc:sldChg chg="modSp mod">
        <pc:chgData name="Alina Jakusz-Gostomska" userId="9e041ab7-487e-494b-8c4a-b0f1906cc21a" providerId="ADAL" clId="{FE230599-4961-4D4A-AC54-F46BCBE72F64}" dt="2023-09-08T06:44:01.056" v="14" actId="20577"/>
        <pc:sldMkLst>
          <pc:docMk/>
          <pc:sldMk cId="1296490272" sldId="2370"/>
        </pc:sldMkLst>
        <pc:spChg chg="mod">
          <ac:chgData name="Alina Jakusz-Gostomska" userId="9e041ab7-487e-494b-8c4a-b0f1906cc21a" providerId="ADAL" clId="{FE230599-4961-4D4A-AC54-F46BCBE72F64}" dt="2023-09-08T06:44:01.056" v="14" actId="20577"/>
          <ac:spMkLst>
            <pc:docMk/>
            <pc:sldMk cId="1296490272" sldId="2370"/>
            <ac:spMk id="10" creationId="{EA6826B4-3D42-7268-7742-9CF6BA1DE0C6}"/>
          </ac:spMkLst>
        </pc:spChg>
      </pc:sldChg>
      <pc:sldChg chg="modSp mod">
        <pc:chgData name="Alina Jakusz-Gostomska" userId="9e041ab7-487e-494b-8c4a-b0f1906cc21a" providerId="ADAL" clId="{FE230599-4961-4D4A-AC54-F46BCBE72F64}" dt="2023-09-08T06:50:17.437" v="42" actId="20577"/>
        <pc:sldMkLst>
          <pc:docMk/>
          <pc:sldMk cId="1060229824" sldId="2387"/>
        </pc:sldMkLst>
        <pc:spChg chg="mod">
          <ac:chgData name="Alina Jakusz-Gostomska" userId="9e041ab7-487e-494b-8c4a-b0f1906cc21a" providerId="ADAL" clId="{FE230599-4961-4D4A-AC54-F46BCBE72F64}" dt="2023-09-08T06:50:17.437" v="42" actId="20577"/>
          <ac:spMkLst>
            <pc:docMk/>
            <pc:sldMk cId="1060229824" sldId="2387"/>
            <ac:spMk id="10" creationId="{EA6826B4-3D42-7268-7742-9CF6BA1DE0C6}"/>
          </ac:spMkLst>
        </pc:spChg>
      </pc:sldChg>
      <pc:sldChg chg="modSp mod">
        <pc:chgData name="Alina Jakusz-Gostomska" userId="9e041ab7-487e-494b-8c4a-b0f1906cc21a" providerId="ADAL" clId="{FE230599-4961-4D4A-AC54-F46BCBE72F64}" dt="2023-09-08T06:50:38.033" v="44"/>
        <pc:sldMkLst>
          <pc:docMk/>
          <pc:sldMk cId="1930502385" sldId="2388"/>
        </pc:sldMkLst>
        <pc:spChg chg="mod">
          <ac:chgData name="Alina Jakusz-Gostomska" userId="9e041ab7-487e-494b-8c4a-b0f1906cc21a" providerId="ADAL" clId="{FE230599-4961-4D4A-AC54-F46BCBE72F64}" dt="2023-09-08T06:50:38.033" v="44"/>
          <ac:spMkLst>
            <pc:docMk/>
            <pc:sldMk cId="1930502385" sldId="2388"/>
            <ac:spMk id="10" creationId="{EA6826B4-3D42-7268-7742-9CF6BA1DE0C6}"/>
          </ac:spMkLst>
        </pc:spChg>
      </pc:sldChg>
    </pc:docChg>
  </pc:docChgLst>
  <pc:docChgLst>
    <pc:chgData name="Alina Jakusz-Gostomska" userId="9e041ab7-487e-494b-8c4a-b0f1906cc21a" providerId="ADAL" clId="{F2B09620-F2D1-49E1-8BAE-AE07B468CC87}"/>
    <pc:docChg chg="undo custSel delSld modSld">
      <pc:chgData name="Alina Jakusz-Gostomska" userId="9e041ab7-487e-494b-8c4a-b0f1906cc21a" providerId="ADAL" clId="{F2B09620-F2D1-49E1-8BAE-AE07B468CC87}" dt="2023-06-13T10:10:59.537" v="1292" actId="2710"/>
      <pc:docMkLst>
        <pc:docMk/>
      </pc:docMkLst>
      <pc:sldChg chg="del">
        <pc:chgData name="Alina Jakusz-Gostomska" userId="9e041ab7-487e-494b-8c4a-b0f1906cc21a" providerId="ADAL" clId="{F2B09620-F2D1-49E1-8BAE-AE07B468CC87}" dt="2023-06-12T12:13:00.960" v="3" actId="47"/>
        <pc:sldMkLst>
          <pc:docMk/>
          <pc:sldMk cId="3865484233" sldId="256"/>
        </pc:sldMkLst>
      </pc:sldChg>
      <pc:sldChg chg="del">
        <pc:chgData name="Alina Jakusz-Gostomska" userId="9e041ab7-487e-494b-8c4a-b0f1906cc21a" providerId="ADAL" clId="{F2B09620-F2D1-49E1-8BAE-AE07B468CC87}" dt="2023-06-12T12:12:59.202" v="0" actId="47"/>
        <pc:sldMkLst>
          <pc:docMk/>
          <pc:sldMk cId="1888288796" sldId="257"/>
        </pc:sldMkLst>
      </pc:sldChg>
      <pc:sldChg chg="del">
        <pc:chgData name="Alina Jakusz-Gostomska" userId="9e041ab7-487e-494b-8c4a-b0f1906cc21a" providerId="ADAL" clId="{F2B09620-F2D1-49E1-8BAE-AE07B468CC87}" dt="2023-06-12T12:12:59.740" v="1" actId="47"/>
        <pc:sldMkLst>
          <pc:docMk/>
          <pc:sldMk cId="2110580235" sldId="261"/>
        </pc:sldMkLst>
      </pc:sldChg>
      <pc:sldChg chg="del">
        <pc:chgData name="Alina Jakusz-Gostomska" userId="9e041ab7-487e-494b-8c4a-b0f1906cc21a" providerId="ADAL" clId="{F2B09620-F2D1-49E1-8BAE-AE07B468CC87}" dt="2023-06-12T12:13:02.295" v="5" actId="47"/>
        <pc:sldMkLst>
          <pc:docMk/>
          <pc:sldMk cId="4056130920" sldId="267"/>
        </pc:sldMkLst>
      </pc:sldChg>
      <pc:sldChg chg="del">
        <pc:chgData name="Alina Jakusz-Gostomska" userId="9e041ab7-487e-494b-8c4a-b0f1906cc21a" providerId="ADAL" clId="{F2B09620-F2D1-49E1-8BAE-AE07B468CC87}" dt="2023-06-12T12:13:08.758" v="14" actId="47"/>
        <pc:sldMkLst>
          <pc:docMk/>
          <pc:sldMk cId="1595532530" sldId="275"/>
        </pc:sldMkLst>
      </pc:sldChg>
      <pc:sldChg chg="del">
        <pc:chgData name="Alina Jakusz-Gostomska" userId="9e041ab7-487e-494b-8c4a-b0f1906cc21a" providerId="ADAL" clId="{F2B09620-F2D1-49E1-8BAE-AE07B468CC87}" dt="2023-06-12T12:13:14.761" v="20" actId="47"/>
        <pc:sldMkLst>
          <pc:docMk/>
          <pc:sldMk cId="2920608855" sldId="292"/>
        </pc:sldMkLst>
      </pc:sldChg>
      <pc:sldChg chg="del">
        <pc:chgData name="Alina Jakusz-Gostomska" userId="9e041ab7-487e-494b-8c4a-b0f1906cc21a" providerId="ADAL" clId="{F2B09620-F2D1-49E1-8BAE-AE07B468CC87}" dt="2023-06-12T12:13:16.689" v="22" actId="47"/>
        <pc:sldMkLst>
          <pc:docMk/>
          <pc:sldMk cId="2461092643" sldId="295"/>
        </pc:sldMkLst>
      </pc:sldChg>
      <pc:sldChg chg="addSp delSp modSp mod">
        <pc:chgData name="Alina Jakusz-Gostomska" userId="9e041ab7-487e-494b-8c4a-b0f1906cc21a" providerId="ADAL" clId="{F2B09620-F2D1-49E1-8BAE-AE07B468CC87}" dt="2023-06-13T07:30:08.113" v="1145" actId="20577"/>
        <pc:sldMkLst>
          <pc:docMk/>
          <pc:sldMk cId="2831725744" sldId="296"/>
        </pc:sldMkLst>
        <pc:spChg chg="mod">
          <ac:chgData name="Alina Jakusz-Gostomska" userId="9e041ab7-487e-494b-8c4a-b0f1906cc21a" providerId="ADAL" clId="{F2B09620-F2D1-49E1-8BAE-AE07B468CC87}" dt="2023-06-13T07:30:08.113" v="1145" actId="20577"/>
          <ac:spMkLst>
            <pc:docMk/>
            <pc:sldMk cId="2831725744" sldId="296"/>
            <ac:spMk id="3" creationId="{5278857D-1A78-94AC-D7E6-8F05BCE9A660}"/>
          </ac:spMkLst>
        </pc:spChg>
        <pc:spChg chg="add mod">
          <ac:chgData name="Alina Jakusz-Gostomska" userId="9e041ab7-487e-494b-8c4a-b0f1906cc21a" providerId="ADAL" clId="{F2B09620-F2D1-49E1-8BAE-AE07B468CC87}" dt="2023-06-13T07:28:04.180" v="1114" actId="1076"/>
          <ac:spMkLst>
            <pc:docMk/>
            <pc:sldMk cId="2831725744" sldId="296"/>
            <ac:spMk id="8" creationId="{3BDA4DBD-E253-1CB4-6564-8B4997D1C26F}"/>
          </ac:spMkLst>
        </pc:spChg>
        <pc:spChg chg="add mod">
          <ac:chgData name="Alina Jakusz-Gostomska" userId="9e041ab7-487e-494b-8c4a-b0f1906cc21a" providerId="ADAL" clId="{F2B09620-F2D1-49E1-8BAE-AE07B468CC87}" dt="2023-06-13T07:28:46.073" v="1119" actId="1076"/>
          <ac:spMkLst>
            <pc:docMk/>
            <pc:sldMk cId="2831725744" sldId="296"/>
            <ac:spMk id="9" creationId="{577FE1B5-7494-C396-3D6F-F60C0A082AEC}"/>
          </ac:spMkLst>
        </pc:spChg>
        <pc:spChg chg="add mod">
          <ac:chgData name="Alina Jakusz-Gostomska" userId="9e041ab7-487e-494b-8c4a-b0f1906cc21a" providerId="ADAL" clId="{F2B09620-F2D1-49E1-8BAE-AE07B468CC87}" dt="2023-06-13T07:29:12.853" v="1123" actId="1076"/>
          <ac:spMkLst>
            <pc:docMk/>
            <pc:sldMk cId="2831725744" sldId="296"/>
            <ac:spMk id="11" creationId="{FDEB65AA-455B-59B7-C4CF-5BF520C0EDE9}"/>
          </ac:spMkLst>
        </pc:spChg>
        <pc:picChg chg="add mod">
          <ac:chgData name="Alina Jakusz-Gostomska" userId="9e041ab7-487e-494b-8c4a-b0f1906cc21a" providerId="ADAL" clId="{F2B09620-F2D1-49E1-8BAE-AE07B468CC87}" dt="2023-06-13T07:27:36.145" v="1110" actId="1076"/>
          <ac:picMkLst>
            <pc:docMk/>
            <pc:sldMk cId="2831725744" sldId="296"/>
            <ac:picMk id="5" creationId="{8B676817-4E48-5DE0-8D57-0151AE701A54}"/>
          </ac:picMkLst>
        </pc:picChg>
        <pc:picChg chg="del mod">
          <ac:chgData name="Alina Jakusz-Gostomska" userId="9e041ab7-487e-494b-8c4a-b0f1906cc21a" providerId="ADAL" clId="{F2B09620-F2D1-49E1-8BAE-AE07B468CC87}" dt="2023-06-13T07:27:12.728" v="1108" actId="21"/>
          <ac:picMkLst>
            <pc:docMk/>
            <pc:sldMk cId="2831725744" sldId="296"/>
            <ac:picMk id="6" creationId="{4D9F3A9F-F03F-38E3-618D-143527E6ABDB}"/>
          </ac:picMkLst>
        </pc:picChg>
      </pc:sldChg>
      <pc:sldChg chg="addSp delSp modSp mod">
        <pc:chgData name="Alina Jakusz-Gostomska" userId="9e041ab7-487e-494b-8c4a-b0f1906cc21a" providerId="ADAL" clId="{F2B09620-F2D1-49E1-8BAE-AE07B468CC87}" dt="2023-06-13T07:33:34.282" v="1155" actId="1076"/>
        <pc:sldMkLst>
          <pc:docMk/>
          <pc:sldMk cId="2977281253" sldId="297"/>
        </pc:sldMkLst>
        <pc:spChg chg="mod">
          <ac:chgData name="Alina Jakusz-Gostomska" userId="9e041ab7-487e-494b-8c4a-b0f1906cc21a" providerId="ADAL" clId="{F2B09620-F2D1-49E1-8BAE-AE07B468CC87}" dt="2023-06-13T07:30:01.686" v="1140" actId="20577"/>
          <ac:spMkLst>
            <pc:docMk/>
            <pc:sldMk cId="2977281253" sldId="297"/>
            <ac:spMk id="3" creationId="{5278857D-1A78-94AC-D7E6-8F05BCE9A660}"/>
          </ac:spMkLst>
        </pc:spChg>
        <pc:spChg chg="add mod">
          <ac:chgData name="Alina Jakusz-Gostomska" userId="9e041ab7-487e-494b-8c4a-b0f1906cc21a" providerId="ADAL" clId="{F2B09620-F2D1-49E1-8BAE-AE07B468CC87}" dt="2023-06-13T07:33:07.374" v="1151"/>
          <ac:spMkLst>
            <pc:docMk/>
            <pc:sldMk cId="2977281253" sldId="297"/>
            <ac:spMk id="9" creationId="{E96E6724-D3A4-320B-2236-2C59824EB2C9}"/>
          </ac:spMkLst>
        </pc:spChg>
        <pc:spChg chg="add mod">
          <ac:chgData name="Alina Jakusz-Gostomska" userId="9e041ab7-487e-494b-8c4a-b0f1906cc21a" providerId="ADAL" clId="{F2B09620-F2D1-49E1-8BAE-AE07B468CC87}" dt="2023-06-13T07:33:34.282" v="1155" actId="1076"/>
          <ac:spMkLst>
            <pc:docMk/>
            <pc:sldMk cId="2977281253" sldId="297"/>
            <ac:spMk id="11" creationId="{20A381A5-F43F-C0B0-7200-CAEED01852E7}"/>
          </ac:spMkLst>
        </pc:spChg>
        <pc:spChg chg="add mod">
          <ac:chgData name="Alina Jakusz-Gostomska" userId="9e041ab7-487e-494b-8c4a-b0f1906cc21a" providerId="ADAL" clId="{F2B09620-F2D1-49E1-8BAE-AE07B468CC87}" dt="2023-06-13T07:33:31.117" v="1154" actId="1076"/>
          <ac:spMkLst>
            <pc:docMk/>
            <pc:sldMk cId="2977281253" sldId="297"/>
            <ac:spMk id="12" creationId="{6B3D5E7C-0F78-127C-79BB-0E4834AC90BF}"/>
          </ac:spMkLst>
        </pc:spChg>
        <pc:picChg chg="del">
          <ac:chgData name="Alina Jakusz-Gostomska" userId="9e041ab7-487e-494b-8c4a-b0f1906cc21a" providerId="ADAL" clId="{F2B09620-F2D1-49E1-8BAE-AE07B468CC87}" dt="2023-06-13T07:32:36.124" v="1146" actId="21"/>
          <ac:picMkLst>
            <pc:docMk/>
            <pc:sldMk cId="2977281253" sldId="297"/>
            <ac:picMk id="4" creationId="{09EE20F5-428C-7518-8143-204B131AC5AC}"/>
          </ac:picMkLst>
        </pc:picChg>
        <pc:picChg chg="add del mod">
          <ac:chgData name="Alina Jakusz-Gostomska" userId="9e041ab7-487e-494b-8c4a-b0f1906cc21a" providerId="ADAL" clId="{F2B09620-F2D1-49E1-8BAE-AE07B468CC87}" dt="2023-06-13T07:32:40.059" v="1148" actId="21"/>
          <ac:picMkLst>
            <pc:docMk/>
            <pc:sldMk cId="2977281253" sldId="297"/>
            <ac:picMk id="5" creationId="{B7DCB421-04F3-52D3-E376-D34332E6FE49}"/>
          </ac:picMkLst>
        </pc:picChg>
        <pc:picChg chg="add mod">
          <ac:chgData name="Alina Jakusz-Gostomska" userId="9e041ab7-487e-494b-8c4a-b0f1906cc21a" providerId="ADAL" clId="{F2B09620-F2D1-49E1-8BAE-AE07B468CC87}" dt="2023-06-13T07:32:57.693" v="1150" actId="1076"/>
          <ac:picMkLst>
            <pc:docMk/>
            <pc:sldMk cId="2977281253" sldId="297"/>
            <ac:picMk id="8" creationId="{24F972D3-3F96-8EB0-2B63-F1D4AC350A3A}"/>
          </ac:picMkLst>
        </pc:picChg>
      </pc:sldChg>
      <pc:sldChg chg="modSp mod">
        <pc:chgData name="Alina Jakusz-Gostomska" userId="9e041ab7-487e-494b-8c4a-b0f1906cc21a" providerId="ADAL" clId="{F2B09620-F2D1-49E1-8BAE-AE07B468CC87}" dt="2023-06-13T07:38:59.182" v="1237" actId="20577"/>
        <pc:sldMkLst>
          <pc:docMk/>
          <pc:sldMk cId="584114465" sldId="313"/>
        </pc:sldMkLst>
        <pc:spChg chg="mod">
          <ac:chgData name="Alina Jakusz-Gostomska" userId="9e041ab7-487e-494b-8c4a-b0f1906cc21a" providerId="ADAL" clId="{F2B09620-F2D1-49E1-8BAE-AE07B468CC87}" dt="2023-06-13T07:03:53.243" v="819" actId="113"/>
          <ac:spMkLst>
            <pc:docMk/>
            <pc:sldMk cId="584114465" sldId="313"/>
            <ac:spMk id="323" creationId="{00000000-0000-0000-0000-000000000000}"/>
          </ac:spMkLst>
        </pc:spChg>
        <pc:spChg chg="mod">
          <ac:chgData name="Alina Jakusz-Gostomska" userId="9e041ab7-487e-494b-8c4a-b0f1906cc21a" providerId="ADAL" clId="{F2B09620-F2D1-49E1-8BAE-AE07B468CC87}" dt="2023-06-13T07:38:59.182" v="1237" actId="20577"/>
          <ac:spMkLst>
            <pc:docMk/>
            <pc:sldMk cId="584114465" sldId="313"/>
            <ac:spMk id="325" creationId="{00000000-0000-0000-0000-000000000000}"/>
          </ac:spMkLst>
        </pc:spChg>
      </pc:sldChg>
      <pc:sldChg chg="del">
        <pc:chgData name="Alina Jakusz-Gostomska" userId="9e041ab7-487e-494b-8c4a-b0f1906cc21a" providerId="ADAL" clId="{F2B09620-F2D1-49E1-8BAE-AE07B468CC87}" dt="2023-06-12T12:13:09.622" v="15" actId="47"/>
        <pc:sldMkLst>
          <pc:docMk/>
          <pc:sldMk cId="3578754952" sldId="314"/>
        </pc:sldMkLst>
      </pc:sldChg>
      <pc:sldChg chg="modSp mod">
        <pc:chgData name="Alina Jakusz-Gostomska" userId="9e041ab7-487e-494b-8c4a-b0f1906cc21a" providerId="ADAL" clId="{F2B09620-F2D1-49E1-8BAE-AE07B468CC87}" dt="2023-06-12T13:02:10.083" v="265" actId="2711"/>
        <pc:sldMkLst>
          <pc:docMk/>
          <pc:sldMk cId="3724285681" sldId="750"/>
        </pc:sldMkLst>
        <pc:spChg chg="mod">
          <ac:chgData name="Alina Jakusz-Gostomska" userId="9e041ab7-487e-494b-8c4a-b0f1906cc21a" providerId="ADAL" clId="{F2B09620-F2D1-49E1-8BAE-AE07B468CC87}" dt="2023-06-12T12:50:11.489" v="209" actId="113"/>
          <ac:spMkLst>
            <pc:docMk/>
            <pc:sldMk cId="3724285681" sldId="750"/>
            <ac:spMk id="3" creationId="{5278857D-1A78-94AC-D7E6-8F05BCE9A660}"/>
          </ac:spMkLst>
        </pc:spChg>
        <pc:spChg chg="mod">
          <ac:chgData name="Alina Jakusz-Gostomska" userId="9e041ab7-487e-494b-8c4a-b0f1906cc21a" providerId="ADAL" clId="{F2B09620-F2D1-49E1-8BAE-AE07B468CC87}" dt="2023-06-12T13:02:10.083" v="265" actId="2711"/>
          <ac:spMkLst>
            <pc:docMk/>
            <pc:sldMk cId="3724285681" sldId="750"/>
            <ac:spMk id="8" creationId="{E0F51A95-BB35-DA66-C593-C7D5345C79E0}"/>
          </ac:spMkLst>
        </pc:spChg>
        <pc:spChg chg="mod">
          <ac:chgData name="Alina Jakusz-Gostomska" userId="9e041ab7-487e-494b-8c4a-b0f1906cc21a" providerId="ADAL" clId="{F2B09620-F2D1-49E1-8BAE-AE07B468CC87}" dt="2023-06-12T13:02:05.987" v="264" actId="2711"/>
          <ac:spMkLst>
            <pc:docMk/>
            <pc:sldMk cId="3724285681" sldId="750"/>
            <ac:spMk id="13" creationId="{D5371803-4A0C-E3B4-9B0D-917F3BDDFBD5}"/>
          </ac:spMkLst>
        </pc:spChg>
        <pc:spChg chg="mod">
          <ac:chgData name="Alina Jakusz-Gostomska" userId="9e041ab7-487e-494b-8c4a-b0f1906cc21a" providerId="ADAL" clId="{F2B09620-F2D1-49E1-8BAE-AE07B468CC87}" dt="2023-06-12T12:52:26.194" v="214" actId="2711"/>
          <ac:spMkLst>
            <pc:docMk/>
            <pc:sldMk cId="3724285681" sldId="750"/>
            <ac:spMk id="14" creationId="{8EA3D42C-D985-F518-7C0B-E1F10B02D9EE}"/>
          </ac:spMkLst>
        </pc:spChg>
        <pc:spChg chg="mod">
          <ac:chgData name="Alina Jakusz-Gostomska" userId="9e041ab7-487e-494b-8c4a-b0f1906cc21a" providerId="ADAL" clId="{F2B09620-F2D1-49E1-8BAE-AE07B468CC87}" dt="2023-06-12T12:52:31.715" v="215" actId="2711"/>
          <ac:spMkLst>
            <pc:docMk/>
            <pc:sldMk cId="3724285681" sldId="750"/>
            <ac:spMk id="15" creationId="{EF7E6861-E096-61A2-E419-1DB80FF4521E}"/>
          </ac:spMkLst>
        </pc:spChg>
      </pc:sldChg>
      <pc:sldChg chg="del">
        <pc:chgData name="Alina Jakusz-Gostomska" userId="9e041ab7-487e-494b-8c4a-b0f1906cc21a" providerId="ADAL" clId="{F2B09620-F2D1-49E1-8BAE-AE07B468CC87}" dt="2023-06-13T06:07:50.548" v="407" actId="2696"/>
        <pc:sldMkLst>
          <pc:docMk/>
          <pc:sldMk cId="1678044053" sldId="2303"/>
        </pc:sldMkLst>
      </pc:sldChg>
      <pc:sldChg chg="modSp mod">
        <pc:chgData name="Alina Jakusz-Gostomska" userId="9e041ab7-487e-494b-8c4a-b0f1906cc21a" providerId="ADAL" clId="{F2B09620-F2D1-49E1-8BAE-AE07B468CC87}" dt="2023-06-13T07:37:26.377" v="1228" actId="1076"/>
        <pc:sldMkLst>
          <pc:docMk/>
          <pc:sldMk cId="29968269" sldId="2306"/>
        </pc:sldMkLst>
        <pc:spChg chg="mod">
          <ac:chgData name="Alina Jakusz-Gostomska" userId="9e041ab7-487e-494b-8c4a-b0f1906cc21a" providerId="ADAL" clId="{F2B09620-F2D1-49E1-8BAE-AE07B468CC87}" dt="2023-06-13T07:37:26.377" v="1228" actId="1076"/>
          <ac:spMkLst>
            <pc:docMk/>
            <pc:sldMk cId="29968269" sldId="2306"/>
            <ac:spMk id="7" creationId="{84AD73FA-ECC2-D86E-F93E-236BFFD0E4F7}"/>
          </ac:spMkLst>
        </pc:spChg>
      </pc:sldChg>
      <pc:sldChg chg="del">
        <pc:chgData name="Alina Jakusz-Gostomska" userId="9e041ab7-487e-494b-8c4a-b0f1906cc21a" providerId="ADAL" clId="{F2B09620-F2D1-49E1-8BAE-AE07B468CC87}" dt="2023-06-12T12:13:08.204" v="13" actId="47"/>
        <pc:sldMkLst>
          <pc:docMk/>
          <pc:sldMk cId="877941102" sldId="2308"/>
        </pc:sldMkLst>
      </pc:sldChg>
      <pc:sldChg chg="modSp mod">
        <pc:chgData name="Alina Jakusz-Gostomska" userId="9e041ab7-487e-494b-8c4a-b0f1906cc21a" providerId="ADAL" clId="{F2B09620-F2D1-49E1-8BAE-AE07B468CC87}" dt="2023-06-13T07:01:10.572" v="786" actId="2711"/>
        <pc:sldMkLst>
          <pc:docMk/>
          <pc:sldMk cId="300650679" sldId="2313"/>
        </pc:sldMkLst>
        <pc:spChg chg="mod">
          <ac:chgData name="Alina Jakusz-Gostomska" userId="9e041ab7-487e-494b-8c4a-b0f1906cc21a" providerId="ADAL" clId="{F2B09620-F2D1-49E1-8BAE-AE07B468CC87}" dt="2023-06-13T06:57:57.744" v="736" actId="255"/>
          <ac:spMkLst>
            <pc:docMk/>
            <pc:sldMk cId="300650679" sldId="2313"/>
            <ac:spMk id="145" creationId="{00000000-0000-0000-0000-000000000000}"/>
          </ac:spMkLst>
        </pc:spChg>
        <pc:spChg chg="mod">
          <ac:chgData name="Alina Jakusz-Gostomska" userId="9e041ab7-487e-494b-8c4a-b0f1906cc21a" providerId="ADAL" clId="{F2B09620-F2D1-49E1-8BAE-AE07B468CC87}" dt="2023-06-13T07:01:10.572" v="786" actId="2711"/>
          <ac:spMkLst>
            <pc:docMk/>
            <pc:sldMk cId="300650679" sldId="2313"/>
            <ac:spMk id="146" creationId="{00000000-0000-0000-0000-000000000000}"/>
          </ac:spMkLst>
        </pc:spChg>
      </pc:sldChg>
      <pc:sldChg chg="modSp mod">
        <pc:chgData name="Alina Jakusz-Gostomska" userId="9e041ab7-487e-494b-8c4a-b0f1906cc21a" providerId="ADAL" clId="{F2B09620-F2D1-49E1-8BAE-AE07B468CC87}" dt="2023-06-13T07:04:10.578" v="821" actId="20577"/>
        <pc:sldMkLst>
          <pc:docMk/>
          <pc:sldMk cId="830721420" sldId="2314"/>
        </pc:sldMkLst>
        <pc:spChg chg="mod">
          <ac:chgData name="Alina Jakusz-Gostomska" userId="9e041ab7-487e-494b-8c4a-b0f1906cc21a" providerId="ADAL" clId="{F2B09620-F2D1-49E1-8BAE-AE07B468CC87}" dt="2023-06-13T07:04:10.578" v="821" actId="20577"/>
          <ac:spMkLst>
            <pc:docMk/>
            <pc:sldMk cId="830721420" sldId="2314"/>
            <ac:spMk id="4" creationId="{AFFC0CD0-9558-692E-CA2A-31E7FAC1F095}"/>
          </ac:spMkLst>
        </pc:spChg>
        <pc:picChg chg="mod">
          <ac:chgData name="Alina Jakusz-Gostomska" userId="9e041ab7-487e-494b-8c4a-b0f1906cc21a" providerId="ADAL" clId="{F2B09620-F2D1-49E1-8BAE-AE07B468CC87}" dt="2023-06-13T07:01:30.218" v="787" actId="1076"/>
          <ac:picMkLst>
            <pc:docMk/>
            <pc:sldMk cId="830721420" sldId="2314"/>
            <ac:picMk id="10" creationId="{A20B29F8-6363-9C39-487F-3BA70AD60BA1}"/>
          </ac:picMkLst>
        </pc:picChg>
      </pc:sldChg>
      <pc:sldChg chg="modSp mod">
        <pc:chgData name="Alina Jakusz-Gostomska" userId="9e041ab7-487e-494b-8c4a-b0f1906cc21a" providerId="ADAL" clId="{F2B09620-F2D1-49E1-8BAE-AE07B468CC87}" dt="2023-06-13T06:48:57.765" v="598" actId="255"/>
        <pc:sldMkLst>
          <pc:docMk/>
          <pc:sldMk cId="1728644166" sldId="2318"/>
        </pc:sldMkLst>
        <pc:spChg chg="mod">
          <ac:chgData name="Alina Jakusz-Gostomska" userId="9e041ab7-487e-494b-8c4a-b0f1906cc21a" providerId="ADAL" clId="{F2B09620-F2D1-49E1-8BAE-AE07B468CC87}" dt="2023-06-13T06:47:27.016" v="509" actId="113"/>
          <ac:spMkLst>
            <pc:docMk/>
            <pc:sldMk cId="1728644166" sldId="2318"/>
            <ac:spMk id="3" creationId="{3188D8DE-CB49-6213-D9AC-513AB7085A03}"/>
          </ac:spMkLst>
        </pc:spChg>
        <pc:spChg chg="mod">
          <ac:chgData name="Alina Jakusz-Gostomska" userId="9e041ab7-487e-494b-8c4a-b0f1906cc21a" providerId="ADAL" clId="{F2B09620-F2D1-49E1-8BAE-AE07B468CC87}" dt="2023-06-13T06:47:32.849" v="510" actId="207"/>
          <ac:spMkLst>
            <pc:docMk/>
            <pc:sldMk cId="1728644166" sldId="2318"/>
            <ac:spMk id="4" creationId="{615BC583-13CF-32F2-0D14-BAED9E214904}"/>
          </ac:spMkLst>
        </pc:spChg>
        <pc:spChg chg="mod">
          <ac:chgData name="Alina Jakusz-Gostomska" userId="9e041ab7-487e-494b-8c4a-b0f1906cc21a" providerId="ADAL" clId="{F2B09620-F2D1-49E1-8BAE-AE07B468CC87}" dt="2023-06-13T06:47:50.286" v="546" actId="20577"/>
          <ac:spMkLst>
            <pc:docMk/>
            <pc:sldMk cId="1728644166" sldId="2318"/>
            <ac:spMk id="5" creationId="{5837B29D-D6C6-FA23-F47A-A467293A944D}"/>
          </ac:spMkLst>
        </pc:spChg>
        <pc:spChg chg="mod">
          <ac:chgData name="Alina Jakusz-Gostomska" userId="9e041ab7-487e-494b-8c4a-b0f1906cc21a" providerId="ADAL" clId="{F2B09620-F2D1-49E1-8BAE-AE07B468CC87}" dt="2023-06-13T06:46:52.521" v="504" actId="14100"/>
          <ac:spMkLst>
            <pc:docMk/>
            <pc:sldMk cId="1728644166" sldId="2318"/>
            <ac:spMk id="7" creationId="{F62A451F-8FF3-D9C2-E5C2-CC4C0330FA85}"/>
          </ac:spMkLst>
        </pc:spChg>
        <pc:spChg chg="mod">
          <ac:chgData name="Alina Jakusz-Gostomska" userId="9e041ab7-487e-494b-8c4a-b0f1906cc21a" providerId="ADAL" clId="{F2B09620-F2D1-49E1-8BAE-AE07B468CC87}" dt="2023-06-13T06:47:55.992" v="547" actId="207"/>
          <ac:spMkLst>
            <pc:docMk/>
            <pc:sldMk cId="1728644166" sldId="2318"/>
            <ac:spMk id="8" creationId="{99EDA275-4C19-2C5D-B125-D2F450E0B0E5}"/>
          </ac:spMkLst>
        </pc:spChg>
        <pc:spChg chg="mod">
          <ac:chgData name="Alina Jakusz-Gostomska" userId="9e041ab7-487e-494b-8c4a-b0f1906cc21a" providerId="ADAL" clId="{F2B09620-F2D1-49E1-8BAE-AE07B468CC87}" dt="2023-06-13T06:48:11.374" v="590" actId="20577"/>
          <ac:spMkLst>
            <pc:docMk/>
            <pc:sldMk cId="1728644166" sldId="2318"/>
            <ac:spMk id="9" creationId="{41840DB4-D494-7CEB-6F83-B93A8519C0E4}"/>
          </ac:spMkLst>
        </pc:spChg>
        <pc:spChg chg="mod">
          <ac:chgData name="Alina Jakusz-Gostomska" userId="9e041ab7-487e-494b-8c4a-b0f1906cc21a" providerId="ADAL" clId="{F2B09620-F2D1-49E1-8BAE-AE07B468CC87}" dt="2023-06-13T06:48:57.765" v="598" actId="255"/>
          <ac:spMkLst>
            <pc:docMk/>
            <pc:sldMk cId="1728644166" sldId="2318"/>
            <ac:spMk id="10" creationId="{DAC11A11-5202-B86B-0EEF-3787282CBC83}"/>
          </ac:spMkLst>
        </pc:spChg>
      </pc:sldChg>
      <pc:sldChg chg="del">
        <pc:chgData name="Alina Jakusz-Gostomska" userId="9e041ab7-487e-494b-8c4a-b0f1906cc21a" providerId="ADAL" clId="{F2B09620-F2D1-49E1-8BAE-AE07B468CC87}" dt="2023-06-13T06:37:08.217" v="490" actId="47"/>
        <pc:sldMkLst>
          <pc:docMk/>
          <pc:sldMk cId="1601832032" sldId="2329"/>
        </pc:sldMkLst>
      </pc:sldChg>
      <pc:sldChg chg="del">
        <pc:chgData name="Alina Jakusz-Gostomska" userId="9e041ab7-487e-494b-8c4a-b0f1906cc21a" providerId="ADAL" clId="{F2B09620-F2D1-49E1-8BAE-AE07B468CC87}" dt="2023-06-12T12:13:07.209" v="11" actId="47"/>
        <pc:sldMkLst>
          <pc:docMk/>
          <pc:sldMk cId="801000547" sldId="2330"/>
        </pc:sldMkLst>
      </pc:sldChg>
      <pc:sldChg chg="del">
        <pc:chgData name="Alina Jakusz-Gostomska" userId="9e041ab7-487e-494b-8c4a-b0f1906cc21a" providerId="ADAL" clId="{F2B09620-F2D1-49E1-8BAE-AE07B468CC87}" dt="2023-06-12T12:13:11.957" v="18" actId="47"/>
        <pc:sldMkLst>
          <pc:docMk/>
          <pc:sldMk cId="1912102545" sldId="2331"/>
        </pc:sldMkLst>
      </pc:sldChg>
      <pc:sldChg chg="modSp mod">
        <pc:chgData name="Alina Jakusz-Gostomska" userId="9e041ab7-487e-494b-8c4a-b0f1906cc21a" providerId="ADAL" clId="{F2B09620-F2D1-49E1-8BAE-AE07B468CC87}" dt="2023-06-13T06:06:32.586" v="402"/>
        <pc:sldMkLst>
          <pc:docMk/>
          <pc:sldMk cId="312093097" sldId="2332"/>
        </pc:sldMkLst>
        <pc:spChg chg="mod">
          <ac:chgData name="Alina Jakusz-Gostomska" userId="9e041ab7-487e-494b-8c4a-b0f1906cc21a" providerId="ADAL" clId="{F2B09620-F2D1-49E1-8BAE-AE07B468CC87}" dt="2023-06-13T06:06:32.586" v="402"/>
          <ac:spMkLst>
            <pc:docMk/>
            <pc:sldMk cId="312093097" sldId="2332"/>
            <ac:spMk id="3" creationId="{5278857D-1A78-94AC-D7E6-8F05BCE9A660}"/>
          </ac:spMkLst>
        </pc:spChg>
      </pc:sldChg>
      <pc:sldChg chg="modSp mod">
        <pc:chgData name="Alina Jakusz-Gostomska" userId="9e041ab7-487e-494b-8c4a-b0f1906cc21a" providerId="ADAL" clId="{F2B09620-F2D1-49E1-8BAE-AE07B468CC87}" dt="2023-06-13T07:08:07.085" v="875" actId="20577"/>
        <pc:sldMkLst>
          <pc:docMk/>
          <pc:sldMk cId="3200662702" sldId="2333"/>
        </pc:sldMkLst>
        <pc:spChg chg="mod">
          <ac:chgData name="Alina Jakusz-Gostomska" userId="9e041ab7-487e-494b-8c4a-b0f1906cc21a" providerId="ADAL" clId="{F2B09620-F2D1-49E1-8BAE-AE07B468CC87}" dt="2023-06-13T07:08:07.085" v="875" actId="20577"/>
          <ac:spMkLst>
            <pc:docMk/>
            <pc:sldMk cId="3200662702" sldId="2333"/>
            <ac:spMk id="3" creationId="{5278857D-1A78-94AC-D7E6-8F05BCE9A660}"/>
          </ac:spMkLst>
        </pc:spChg>
      </pc:sldChg>
      <pc:sldChg chg="modSp mod">
        <pc:chgData name="Alina Jakusz-Gostomska" userId="9e041ab7-487e-494b-8c4a-b0f1906cc21a" providerId="ADAL" clId="{F2B09620-F2D1-49E1-8BAE-AE07B468CC87}" dt="2023-06-12T12:13:52.282" v="54" actId="20577"/>
        <pc:sldMkLst>
          <pc:docMk/>
          <pc:sldMk cId="2613908634" sldId="2334"/>
        </pc:sldMkLst>
        <pc:spChg chg="mod">
          <ac:chgData name="Alina Jakusz-Gostomska" userId="9e041ab7-487e-494b-8c4a-b0f1906cc21a" providerId="ADAL" clId="{F2B09620-F2D1-49E1-8BAE-AE07B468CC87}" dt="2023-06-12T12:13:52.282" v="54" actId="20577"/>
          <ac:spMkLst>
            <pc:docMk/>
            <pc:sldMk cId="2613908634" sldId="2334"/>
            <ac:spMk id="3" creationId="{5278857D-1A78-94AC-D7E6-8F05BCE9A660}"/>
          </ac:spMkLst>
        </pc:spChg>
      </pc:sldChg>
      <pc:sldChg chg="addSp delSp modSp mod">
        <pc:chgData name="Alina Jakusz-Gostomska" userId="9e041ab7-487e-494b-8c4a-b0f1906cc21a" providerId="ADAL" clId="{F2B09620-F2D1-49E1-8BAE-AE07B468CC87}" dt="2023-06-13T05:50:31.533" v="388" actId="1076"/>
        <pc:sldMkLst>
          <pc:docMk/>
          <pc:sldMk cId="934745857" sldId="2335"/>
        </pc:sldMkLst>
        <pc:spChg chg="mod">
          <ac:chgData name="Alina Jakusz-Gostomska" userId="9e041ab7-487e-494b-8c4a-b0f1906cc21a" providerId="ADAL" clId="{F2B09620-F2D1-49E1-8BAE-AE07B468CC87}" dt="2023-06-13T05:48:08.352" v="379" actId="20577"/>
          <ac:spMkLst>
            <pc:docMk/>
            <pc:sldMk cId="934745857" sldId="2335"/>
            <ac:spMk id="3" creationId="{5278857D-1A78-94AC-D7E6-8F05BCE9A660}"/>
          </ac:spMkLst>
        </pc:spChg>
        <pc:picChg chg="del">
          <ac:chgData name="Alina Jakusz-Gostomska" userId="9e041ab7-487e-494b-8c4a-b0f1906cc21a" providerId="ADAL" clId="{F2B09620-F2D1-49E1-8BAE-AE07B468CC87}" dt="2023-06-13T05:49:32.670" v="380" actId="21"/>
          <ac:picMkLst>
            <pc:docMk/>
            <pc:sldMk cId="934745857" sldId="2335"/>
            <ac:picMk id="4" creationId="{3B650E5D-2153-E9F3-1791-A646223CDFCF}"/>
          </ac:picMkLst>
        </pc:picChg>
        <pc:picChg chg="add mod">
          <ac:chgData name="Alina Jakusz-Gostomska" userId="9e041ab7-487e-494b-8c4a-b0f1906cc21a" providerId="ADAL" clId="{F2B09620-F2D1-49E1-8BAE-AE07B468CC87}" dt="2023-06-13T05:50:31.533" v="388" actId="1076"/>
          <ac:picMkLst>
            <pc:docMk/>
            <pc:sldMk cId="934745857" sldId="2335"/>
            <ac:picMk id="6" creationId="{13B2496F-DC80-D6C8-CCC3-240A709984D5}"/>
          </ac:picMkLst>
        </pc:picChg>
      </pc:sldChg>
      <pc:sldChg chg="del">
        <pc:chgData name="Alina Jakusz-Gostomska" userId="9e041ab7-487e-494b-8c4a-b0f1906cc21a" providerId="ADAL" clId="{F2B09620-F2D1-49E1-8BAE-AE07B468CC87}" dt="2023-06-12T12:13:10.833" v="16" actId="47"/>
        <pc:sldMkLst>
          <pc:docMk/>
          <pc:sldMk cId="307687870" sldId="2342"/>
        </pc:sldMkLst>
      </pc:sldChg>
      <pc:sldChg chg="del">
        <pc:chgData name="Alina Jakusz-Gostomska" userId="9e041ab7-487e-494b-8c4a-b0f1906cc21a" providerId="ADAL" clId="{F2B09620-F2D1-49E1-8BAE-AE07B468CC87}" dt="2023-06-12T12:13:17.742" v="23" actId="47"/>
        <pc:sldMkLst>
          <pc:docMk/>
          <pc:sldMk cId="1822775384" sldId="2343"/>
        </pc:sldMkLst>
      </pc:sldChg>
      <pc:sldChg chg="del">
        <pc:chgData name="Alina Jakusz-Gostomska" userId="9e041ab7-487e-494b-8c4a-b0f1906cc21a" providerId="ADAL" clId="{F2B09620-F2D1-49E1-8BAE-AE07B468CC87}" dt="2023-06-12T12:13:19.268" v="24" actId="47"/>
        <pc:sldMkLst>
          <pc:docMk/>
          <pc:sldMk cId="3935705637" sldId="2344"/>
        </pc:sldMkLst>
      </pc:sldChg>
      <pc:sldChg chg="modSp mod">
        <pc:chgData name="Alina Jakusz-Gostomska" userId="9e041ab7-487e-494b-8c4a-b0f1906cc21a" providerId="ADAL" clId="{F2B09620-F2D1-49E1-8BAE-AE07B468CC87}" dt="2023-06-13T07:39:52.294" v="1241" actId="20577"/>
        <pc:sldMkLst>
          <pc:docMk/>
          <pc:sldMk cId="1348129936" sldId="2345"/>
        </pc:sldMkLst>
        <pc:spChg chg="mod">
          <ac:chgData name="Alina Jakusz-Gostomska" userId="9e041ab7-487e-494b-8c4a-b0f1906cc21a" providerId="ADAL" clId="{F2B09620-F2D1-49E1-8BAE-AE07B468CC87}" dt="2023-06-13T06:49:43.185" v="610" actId="113"/>
          <ac:spMkLst>
            <pc:docMk/>
            <pc:sldMk cId="1348129936" sldId="2345"/>
            <ac:spMk id="3" creationId="{5278857D-1A78-94AC-D7E6-8F05BCE9A660}"/>
          </ac:spMkLst>
        </pc:spChg>
        <pc:spChg chg="mod">
          <ac:chgData name="Alina Jakusz-Gostomska" userId="9e041ab7-487e-494b-8c4a-b0f1906cc21a" providerId="ADAL" clId="{F2B09620-F2D1-49E1-8BAE-AE07B468CC87}" dt="2023-06-13T07:39:52.294" v="1241" actId="20577"/>
          <ac:spMkLst>
            <pc:docMk/>
            <pc:sldMk cId="1348129936" sldId="2345"/>
            <ac:spMk id="4" creationId="{4FA0EB2A-1D70-D74D-118E-6AC784D35998}"/>
          </ac:spMkLst>
        </pc:spChg>
      </pc:sldChg>
      <pc:sldChg chg="del">
        <pc:chgData name="Alina Jakusz-Gostomska" userId="9e041ab7-487e-494b-8c4a-b0f1906cc21a" providerId="ADAL" clId="{F2B09620-F2D1-49E1-8BAE-AE07B468CC87}" dt="2023-06-12T12:13:15.621" v="21" actId="47"/>
        <pc:sldMkLst>
          <pc:docMk/>
          <pc:sldMk cId="1468074543" sldId="2346"/>
        </pc:sldMkLst>
      </pc:sldChg>
      <pc:sldChg chg="del">
        <pc:chgData name="Alina Jakusz-Gostomska" userId="9e041ab7-487e-494b-8c4a-b0f1906cc21a" providerId="ADAL" clId="{F2B09620-F2D1-49E1-8BAE-AE07B468CC87}" dt="2023-06-12T12:13:13.552" v="19" actId="47"/>
        <pc:sldMkLst>
          <pc:docMk/>
          <pc:sldMk cId="3075585284" sldId="2347"/>
        </pc:sldMkLst>
      </pc:sldChg>
      <pc:sldChg chg="modSp mod">
        <pc:chgData name="Alina Jakusz-Gostomska" userId="9e041ab7-487e-494b-8c4a-b0f1906cc21a" providerId="ADAL" clId="{F2B09620-F2D1-49E1-8BAE-AE07B468CC87}" dt="2023-06-13T07:38:01.852" v="1230"/>
        <pc:sldMkLst>
          <pc:docMk/>
          <pc:sldMk cId="3527513624" sldId="2348"/>
        </pc:sldMkLst>
        <pc:spChg chg="mod">
          <ac:chgData name="Alina Jakusz-Gostomska" userId="9e041ab7-487e-494b-8c4a-b0f1906cc21a" providerId="ADAL" clId="{F2B09620-F2D1-49E1-8BAE-AE07B468CC87}" dt="2023-06-13T07:38:01.852" v="1230"/>
          <ac:spMkLst>
            <pc:docMk/>
            <pc:sldMk cId="3527513624" sldId="2348"/>
            <ac:spMk id="4" creationId="{4FA0EB2A-1D70-D74D-118E-6AC784D35998}"/>
          </ac:spMkLst>
        </pc:spChg>
        <pc:spChg chg="mod">
          <ac:chgData name="Alina Jakusz-Gostomska" userId="9e041ab7-487e-494b-8c4a-b0f1906cc21a" providerId="ADAL" clId="{F2B09620-F2D1-49E1-8BAE-AE07B468CC87}" dt="2023-06-13T07:34:00.074" v="1173" actId="20577"/>
          <ac:spMkLst>
            <pc:docMk/>
            <pc:sldMk cId="3527513624" sldId="2348"/>
            <ac:spMk id="10" creationId="{D96D3F90-F93B-1014-0F2E-4328AF3DE953}"/>
          </ac:spMkLst>
        </pc:spChg>
      </pc:sldChg>
      <pc:sldChg chg="modSp mod">
        <pc:chgData name="Alina Jakusz-Gostomska" userId="9e041ab7-487e-494b-8c4a-b0f1906cc21a" providerId="ADAL" clId="{F2B09620-F2D1-49E1-8BAE-AE07B468CC87}" dt="2023-06-13T07:38:15.413" v="1236" actId="20577"/>
        <pc:sldMkLst>
          <pc:docMk/>
          <pc:sldMk cId="784418136" sldId="2349"/>
        </pc:sldMkLst>
        <pc:spChg chg="mod">
          <ac:chgData name="Alina Jakusz-Gostomska" userId="9e041ab7-487e-494b-8c4a-b0f1906cc21a" providerId="ADAL" clId="{F2B09620-F2D1-49E1-8BAE-AE07B468CC87}" dt="2023-06-13T07:20:25.459" v="990" actId="20577"/>
          <ac:spMkLst>
            <pc:docMk/>
            <pc:sldMk cId="784418136" sldId="2349"/>
            <ac:spMk id="3" creationId="{5278857D-1A78-94AC-D7E6-8F05BCE9A660}"/>
          </ac:spMkLst>
        </pc:spChg>
        <pc:spChg chg="mod">
          <ac:chgData name="Alina Jakusz-Gostomska" userId="9e041ab7-487e-494b-8c4a-b0f1906cc21a" providerId="ADAL" clId="{F2B09620-F2D1-49E1-8BAE-AE07B468CC87}" dt="2023-06-13T07:38:15.413" v="1236" actId="20577"/>
          <ac:spMkLst>
            <pc:docMk/>
            <pc:sldMk cId="784418136" sldId="2349"/>
            <ac:spMk id="4" creationId="{4FA0EB2A-1D70-D74D-118E-6AC784D35998}"/>
          </ac:spMkLst>
        </pc:spChg>
        <pc:spChg chg="mod">
          <ac:chgData name="Alina Jakusz-Gostomska" userId="9e041ab7-487e-494b-8c4a-b0f1906cc21a" providerId="ADAL" clId="{F2B09620-F2D1-49E1-8BAE-AE07B468CC87}" dt="2023-06-13T07:22:24.454" v="1091" actId="113"/>
          <ac:spMkLst>
            <pc:docMk/>
            <pc:sldMk cId="784418136" sldId="2349"/>
            <ac:spMk id="11" creationId="{B1EFC5C0-B7B8-AB2B-054D-F1745054DA73}"/>
          </ac:spMkLst>
        </pc:spChg>
        <pc:spChg chg="mod">
          <ac:chgData name="Alina Jakusz-Gostomska" userId="9e041ab7-487e-494b-8c4a-b0f1906cc21a" providerId="ADAL" clId="{F2B09620-F2D1-49E1-8BAE-AE07B468CC87}" dt="2023-06-13T07:22:09.016" v="1066" actId="20577"/>
          <ac:spMkLst>
            <pc:docMk/>
            <pc:sldMk cId="784418136" sldId="2349"/>
            <ac:spMk id="12" creationId="{7185F04B-D582-D271-ECD1-382F584C21BD}"/>
          </ac:spMkLst>
        </pc:spChg>
        <pc:spChg chg="mod">
          <ac:chgData name="Alina Jakusz-Gostomska" userId="9e041ab7-487e-494b-8c4a-b0f1906cc21a" providerId="ADAL" clId="{F2B09620-F2D1-49E1-8BAE-AE07B468CC87}" dt="2023-06-13T07:22:17.254" v="1089" actId="20577"/>
          <ac:spMkLst>
            <pc:docMk/>
            <pc:sldMk cId="784418136" sldId="2349"/>
            <ac:spMk id="13" creationId="{19973E08-E904-8776-2A8C-353910BADBB6}"/>
          </ac:spMkLst>
        </pc:spChg>
      </pc:sldChg>
      <pc:sldChg chg="modSp mod">
        <pc:chgData name="Alina Jakusz-Gostomska" userId="9e041ab7-487e-494b-8c4a-b0f1906cc21a" providerId="ADAL" clId="{F2B09620-F2D1-49E1-8BAE-AE07B468CC87}" dt="2023-06-13T10:10:59.537" v="1292" actId="2710"/>
        <pc:sldMkLst>
          <pc:docMk/>
          <pc:sldMk cId="1542318886" sldId="2351"/>
        </pc:sldMkLst>
        <pc:spChg chg="mod">
          <ac:chgData name="Alina Jakusz-Gostomska" userId="9e041ab7-487e-494b-8c4a-b0f1906cc21a" providerId="ADAL" clId="{F2B09620-F2D1-49E1-8BAE-AE07B468CC87}" dt="2023-06-12T12:55:44.730" v="221" actId="20577"/>
          <ac:spMkLst>
            <pc:docMk/>
            <pc:sldMk cId="1542318886" sldId="2351"/>
            <ac:spMk id="3" creationId="{5278857D-1A78-94AC-D7E6-8F05BCE9A660}"/>
          </ac:spMkLst>
        </pc:spChg>
        <pc:spChg chg="mod">
          <ac:chgData name="Alina Jakusz-Gostomska" userId="9e041ab7-487e-494b-8c4a-b0f1906cc21a" providerId="ADAL" clId="{F2B09620-F2D1-49E1-8BAE-AE07B468CC87}" dt="2023-06-13T10:10:59.537" v="1292" actId="2710"/>
          <ac:spMkLst>
            <pc:docMk/>
            <pc:sldMk cId="1542318886" sldId="2351"/>
            <ac:spMk id="5" creationId="{7B2A026E-22BD-CBB0-227B-DACE8BAD4B2D}"/>
          </ac:spMkLst>
        </pc:spChg>
        <pc:spChg chg="mod">
          <ac:chgData name="Alina Jakusz-Gostomska" userId="9e041ab7-487e-494b-8c4a-b0f1906cc21a" providerId="ADAL" clId="{F2B09620-F2D1-49E1-8BAE-AE07B468CC87}" dt="2023-06-13T07:09:24.005" v="882" actId="207"/>
          <ac:spMkLst>
            <pc:docMk/>
            <pc:sldMk cId="1542318886" sldId="2351"/>
            <ac:spMk id="9" creationId="{36C8A769-1931-02AF-F81E-8257875C0480}"/>
          </ac:spMkLst>
        </pc:spChg>
      </pc:sldChg>
      <pc:sldChg chg="modSp mod">
        <pc:chgData name="Alina Jakusz-Gostomska" userId="9e041ab7-487e-494b-8c4a-b0f1906cc21a" providerId="ADAL" clId="{F2B09620-F2D1-49E1-8BAE-AE07B468CC87}" dt="2023-06-13T10:10:26.589" v="1289" actId="1076"/>
        <pc:sldMkLst>
          <pc:docMk/>
          <pc:sldMk cId="687926859" sldId="2352"/>
        </pc:sldMkLst>
        <pc:spChg chg="mod">
          <ac:chgData name="Alina Jakusz-Gostomska" userId="9e041ab7-487e-494b-8c4a-b0f1906cc21a" providerId="ADAL" clId="{F2B09620-F2D1-49E1-8BAE-AE07B468CC87}" dt="2023-06-13T05:42:02.498" v="303" actId="113"/>
          <ac:spMkLst>
            <pc:docMk/>
            <pc:sldMk cId="687926859" sldId="2352"/>
            <ac:spMk id="3" creationId="{5278857D-1A78-94AC-D7E6-8F05BCE9A660}"/>
          </ac:spMkLst>
        </pc:spChg>
        <pc:spChg chg="mod">
          <ac:chgData name="Alina Jakusz-Gostomska" userId="9e041ab7-487e-494b-8c4a-b0f1906cc21a" providerId="ADAL" clId="{F2B09620-F2D1-49E1-8BAE-AE07B468CC87}" dt="2023-06-13T05:44:17.716" v="310" actId="2711"/>
          <ac:spMkLst>
            <pc:docMk/>
            <pc:sldMk cId="687926859" sldId="2352"/>
            <ac:spMk id="4" creationId="{30915BCA-3D19-B32E-8EBB-19AFEDD37081}"/>
          </ac:spMkLst>
        </pc:spChg>
        <pc:spChg chg="mod">
          <ac:chgData name="Alina Jakusz-Gostomska" userId="9e041ab7-487e-494b-8c4a-b0f1906cc21a" providerId="ADAL" clId="{F2B09620-F2D1-49E1-8BAE-AE07B468CC87}" dt="2023-06-13T10:10:26.589" v="1289" actId="1076"/>
          <ac:spMkLst>
            <pc:docMk/>
            <pc:sldMk cId="687926859" sldId="2352"/>
            <ac:spMk id="5" creationId="{7B2A026E-22BD-CBB0-227B-DACE8BAD4B2D}"/>
          </ac:spMkLst>
        </pc:spChg>
        <pc:spChg chg="mod">
          <ac:chgData name="Alina Jakusz-Gostomska" userId="9e041ab7-487e-494b-8c4a-b0f1906cc21a" providerId="ADAL" clId="{F2B09620-F2D1-49E1-8BAE-AE07B468CC87}" dt="2023-06-13T10:10:09.986" v="1287" actId="2710"/>
          <ac:spMkLst>
            <pc:docMk/>
            <pc:sldMk cId="687926859" sldId="2352"/>
            <ac:spMk id="9" creationId="{36C8A769-1931-02AF-F81E-8257875C0480}"/>
          </ac:spMkLst>
        </pc:spChg>
      </pc:sldChg>
      <pc:sldChg chg="del">
        <pc:chgData name="Alina Jakusz-Gostomska" userId="9e041ab7-487e-494b-8c4a-b0f1906cc21a" providerId="ADAL" clId="{F2B09620-F2D1-49E1-8BAE-AE07B468CC87}" dt="2023-06-12T12:13:07.745" v="12" actId="47"/>
        <pc:sldMkLst>
          <pc:docMk/>
          <pc:sldMk cId="510563408" sldId="2356"/>
        </pc:sldMkLst>
      </pc:sldChg>
      <pc:sldChg chg="modSp mod">
        <pc:chgData name="Alina Jakusz-Gostomska" userId="9e041ab7-487e-494b-8c4a-b0f1906cc21a" providerId="ADAL" clId="{F2B09620-F2D1-49E1-8BAE-AE07B468CC87}" dt="2023-06-13T06:11:48.334" v="489" actId="1076"/>
        <pc:sldMkLst>
          <pc:docMk/>
          <pc:sldMk cId="3984886636" sldId="2362"/>
        </pc:sldMkLst>
        <pc:spChg chg="mod">
          <ac:chgData name="Alina Jakusz-Gostomska" userId="9e041ab7-487e-494b-8c4a-b0f1906cc21a" providerId="ADAL" clId="{F2B09620-F2D1-49E1-8BAE-AE07B468CC87}" dt="2023-06-13T06:06:44.494" v="405"/>
          <ac:spMkLst>
            <pc:docMk/>
            <pc:sldMk cId="3984886636" sldId="2362"/>
            <ac:spMk id="3" creationId="{5278857D-1A78-94AC-D7E6-8F05BCE9A660}"/>
          </ac:spMkLst>
        </pc:spChg>
        <pc:spChg chg="mod">
          <ac:chgData name="Alina Jakusz-Gostomska" userId="9e041ab7-487e-494b-8c4a-b0f1906cc21a" providerId="ADAL" clId="{F2B09620-F2D1-49E1-8BAE-AE07B468CC87}" dt="2023-06-13T06:11:48.334" v="489" actId="1076"/>
          <ac:spMkLst>
            <pc:docMk/>
            <pc:sldMk cId="3984886636" sldId="2362"/>
            <ac:spMk id="10" creationId="{EA6826B4-3D42-7268-7742-9CF6BA1DE0C6}"/>
          </ac:spMkLst>
        </pc:spChg>
        <pc:picChg chg="mod">
          <ac:chgData name="Alina Jakusz-Gostomska" userId="9e041ab7-487e-494b-8c4a-b0f1906cc21a" providerId="ADAL" clId="{F2B09620-F2D1-49E1-8BAE-AE07B468CC87}" dt="2023-06-13T06:11:44.508" v="488" actId="1076"/>
          <ac:picMkLst>
            <pc:docMk/>
            <pc:sldMk cId="3984886636" sldId="2362"/>
            <ac:picMk id="4" creationId="{E29655C6-E0A6-7728-55E4-5607E76257E5}"/>
          </ac:picMkLst>
        </pc:picChg>
      </pc:sldChg>
      <pc:sldChg chg="modSp mod">
        <pc:chgData name="Alina Jakusz-Gostomska" userId="9e041ab7-487e-494b-8c4a-b0f1906cc21a" providerId="ADAL" clId="{F2B09620-F2D1-49E1-8BAE-AE07B468CC87}" dt="2023-06-13T07:19:33.313" v="985" actId="20577"/>
        <pc:sldMkLst>
          <pc:docMk/>
          <pc:sldMk cId="3574614178" sldId="2366"/>
        </pc:sldMkLst>
        <pc:spChg chg="mod">
          <ac:chgData name="Alina Jakusz-Gostomska" userId="9e041ab7-487e-494b-8c4a-b0f1906cc21a" providerId="ADAL" clId="{F2B09620-F2D1-49E1-8BAE-AE07B468CC87}" dt="2023-06-13T07:14:17.124" v="894" actId="20577"/>
          <ac:spMkLst>
            <pc:docMk/>
            <pc:sldMk cId="3574614178" sldId="2366"/>
            <ac:spMk id="3" creationId="{5278857D-1A78-94AC-D7E6-8F05BCE9A660}"/>
          </ac:spMkLst>
        </pc:spChg>
        <pc:spChg chg="mod">
          <ac:chgData name="Alina Jakusz-Gostomska" userId="9e041ab7-487e-494b-8c4a-b0f1906cc21a" providerId="ADAL" clId="{F2B09620-F2D1-49E1-8BAE-AE07B468CC87}" dt="2023-06-13T07:19:33.313" v="985" actId="20577"/>
          <ac:spMkLst>
            <pc:docMk/>
            <pc:sldMk cId="3574614178" sldId="2366"/>
            <ac:spMk id="10" creationId="{EA6826B4-3D42-7268-7742-9CF6BA1DE0C6}"/>
          </ac:spMkLst>
        </pc:spChg>
      </pc:sldChg>
      <pc:sldChg chg="addSp delSp modSp mod">
        <pc:chgData name="Alina Jakusz-Gostomska" userId="9e041ab7-487e-494b-8c4a-b0f1906cc21a" providerId="ADAL" clId="{F2B09620-F2D1-49E1-8BAE-AE07B468CC87}" dt="2023-06-13T05:36:08.985" v="294" actId="20577"/>
        <pc:sldMkLst>
          <pc:docMk/>
          <pc:sldMk cId="1296490272" sldId="2370"/>
        </pc:sldMkLst>
        <pc:spChg chg="mod">
          <ac:chgData name="Alina Jakusz-Gostomska" userId="9e041ab7-487e-494b-8c4a-b0f1906cc21a" providerId="ADAL" clId="{F2B09620-F2D1-49E1-8BAE-AE07B468CC87}" dt="2023-06-12T12:41:51.498" v="75" actId="20577"/>
          <ac:spMkLst>
            <pc:docMk/>
            <pc:sldMk cId="1296490272" sldId="2370"/>
            <ac:spMk id="3" creationId="{5278857D-1A78-94AC-D7E6-8F05BCE9A660}"/>
          </ac:spMkLst>
        </pc:spChg>
        <pc:spChg chg="add del mod">
          <ac:chgData name="Alina Jakusz-Gostomska" userId="9e041ab7-487e-494b-8c4a-b0f1906cc21a" providerId="ADAL" clId="{F2B09620-F2D1-49E1-8BAE-AE07B468CC87}" dt="2023-06-12T12:49:17.933" v="189" actId="21"/>
          <ac:spMkLst>
            <pc:docMk/>
            <pc:sldMk cId="1296490272" sldId="2370"/>
            <ac:spMk id="4" creationId="{3F270B10-B8DF-D320-5D1B-C4F8AC1027E5}"/>
          </ac:spMkLst>
        </pc:spChg>
        <pc:spChg chg="mod">
          <ac:chgData name="Alina Jakusz-Gostomska" userId="9e041ab7-487e-494b-8c4a-b0f1906cc21a" providerId="ADAL" clId="{F2B09620-F2D1-49E1-8BAE-AE07B468CC87}" dt="2023-06-13T05:36:08.985" v="294" actId="20577"/>
          <ac:spMkLst>
            <pc:docMk/>
            <pc:sldMk cId="1296490272" sldId="2370"/>
            <ac:spMk id="10" creationId="{EA6826B4-3D42-7268-7742-9CF6BA1DE0C6}"/>
          </ac:spMkLst>
        </pc:spChg>
      </pc:sldChg>
      <pc:sldChg chg="del">
        <pc:chgData name="Alina Jakusz-Gostomska" userId="9e041ab7-487e-494b-8c4a-b0f1906cc21a" providerId="ADAL" clId="{F2B09620-F2D1-49E1-8BAE-AE07B468CC87}" dt="2023-06-12T12:13:00.299" v="2" actId="47"/>
        <pc:sldMkLst>
          <pc:docMk/>
          <pc:sldMk cId="1259783266" sldId="2371"/>
        </pc:sldMkLst>
      </pc:sldChg>
      <pc:sldChg chg="del">
        <pc:chgData name="Alina Jakusz-Gostomska" userId="9e041ab7-487e-494b-8c4a-b0f1906cc21a" providerId="ADAL" clId="{F2B09620-F2D1-49E1-8BAE-AE07B468CC87}" dt="2023-06-13T06:37:08.864" v="491" actId="47"/>
        <pc:sldMkLst>
          <pc:docMk/>
          <pc:sldMk cId="2958889180" sldId="2372"/>
        </pc:sldMkLst>
      </pc:sldChg>
      <pc:sldChg chg="del">
        <pc:chgData name="Alina Jakusz-Gostomska" userId="9e041ab7-487e-494b-8c4a-b0f1906cc21a" providerId="ADAL" clId="{F2B09620-F2D1-49E1-8BAE-AE07B468CC87}" dt="2023-06-12T12:13:06.677" v="10" actId="47"/>
        <pc:sldMkLst>
          <pc:docMk/>
          <pc:sldMk cId="1858963047" sldId="2373"/>
        </pc:sldMkLst>
      </pc:sldChg>
      <pc:sldChg chg="del">
        <pc:chgData name="Alina Jakusz-Gostomska" userId="9e041ab7-487e-494b-8c4a-b0f1906cc21a" providerId="ADAL" clId="{F2B09620-F2D1-49E1-8BAE-AE07B468CC87}" dt="2023-06-12T12:13:02.933" v="6" actId="47"/>
        <pc:sldMkLst>
          <pc:docMk/>
          <pc:sldMk cId="1988669798" sldId="2374"/>
        </pc:sldMkLst>
      </pc:sldChg>
      <pc:sldChg chg="del">
        <pc:chgData name="Alina Jakusz-Gostomska" userId="9e041ab7-487e-494b-8c4a-b0f1906cc21a" providerId="ADAL" clId="{F2B09620-F2D1-49E1-8BAE-AE07B468CC87}" dt="2023-06-12T12:13:01.601" v="4" actId="47"/>
        <pc:sldMkLst>
          <pc:docMk/>
          <pc:sldMk cId="1297074761" sldId="2375"/>
        </pc:sldMkLst>
      </pc:sldChg>
      <pc:sldChg chg="del">
        <pc:chgData name="Alina Jakusz-Gostomska" userId="9e041ab7-487e-494b-8c4a-b0f1906cc21a" providerId="ADAL" clId="{F2B09620-F2D1-49E1-8BAE-AE07B468CC87}" dt="2023-06-12T12:13:03.663" v="7" actId="47"/>
        <pc:sldMkLst>
          <pc:docMk/>
          <pc:sldMk cId="3309994163" sldId="2377"/>
        </pc:sldMkLst>
      </pc:sldChg>
      <pc:sldChg chg="del">
        <pc:chgData name="Alina Jakusz-Gostomska" userId="9e041ab7-487e-494b-8c4a-b0f1906cc21a" providerId="ADAL" clId="{F2B09620-F2D1-49E1-8BAE-AE07B468CC87}" dt="2023-06-12T12:13:05.664" v="9" actId="47"/>
        <pc:sldMkLst>
          <pc:docMk/>
          <pc:sldMk cId="4050552131" sldId="2378"/>
        </pc:sldMkLst>
      </pc:sldChg>
      <pc:sldChg chg="del">
        <pc:chgData name="Alina Jakusz-Gostomska" userId="9e041ab7-487e-494b-8c4a-b0f1906cc21a" providerId="ADAL" clId="{F2B09620-F2D1-49E1-8BAE-AE07B468CC87}" dt="2023-06-12T12:13:04.765" v="8" actId="47"/>
        <pc:sldMkLst>
          <pc:docMk/>
          <pc:sldMk cId="3272596024" sldId="2379"/>
        </pc:sldMkLst>
      </pc:sldChg>
      <pc:sldChg chg="del">
        <pc:chgData name="Alina Jakusz-Gostomska" userId="9e041ab7-487e-494b-8c4a-b0f1906cc21a" providerId="ADAL" clId="{F2B09620-F2D1-49E1-8BAE-AE07B468CC87}" dt="2023-06-12T12:13:11.465" v="17" actId="47"/>
        <pc:sldMkLst>
          <pc:docMk/>
          <pc:sldMk cId="4105076458" sldId="2382"/>
        </pc:sldMkLst>
      </pc:sldChg>
      <pc:sldChg chg="modSp mod">
        <pc:chgData name="Alina Jakusz-Gostomska" userId="9e041ab7-487e-494b-8c4a-b0f1906cc21a" providerId="ADAL" clId="{F2B09620-F2D1-49E1-8BAE-AE07B468CC87}" dt="2023-06-13T05:50:55.223" v="393" actId="20577"/>
        <pc:sldMkLst>
          <pc:docMk/>
          <pc:sldMk cId="1154619187" sldId="2383"/>
        </pc:sldMkLst>
        <pc:spChg chg="mod">
          <ac:chgData name="Alina Jakusz-Gostomska" userId="9e041ab7-487e-494b-8c4a-b0f1906cc21a" providerId="ADAL" clId="{F2B09620-F2D1-49E1-8BAE-AE07B468CC87}" dt="2023-06-13T05:50:55.223" v="393" actId="20577"/>
          <ac:spMkLst>
            <pc:docMk/>
            <pc:sldMk cId="1154619187" sldId="2383"/>
            <ac:spMk id="7" creationId="{30CDEB0A-8260-D839-7CC6-C30158CF2B60}"/>
          </ac:spMkLst>
        </pc:spChg>
      </pc:sldChg>
      <pc:sldChg chg="modSp mod">
        <pc:chgData name="Alina Jakusz-Gostomska" userId="9e041ab7-487e-494b-8c4a-b0f1906cc21a" providerId="ADAL" clId="{F2B09620-F2D1-49E1-8BAE-AE07B468CC87}" dt="2023-06-13T06:05:43.211" v="400" actId="207"/>
        <pc:sldMkLst>
          <pc:docMk/>
          <pc:sldMk cId="2192563886" sldId="2384"/>
        </pc:sldMkLst>
        <pc:spChg chg="mod">
          <ac:chgData name="Alina Jakusz-Gostomska" userId="9e041ab7-487e-494b-8c4a-b0f1906cc21a" providerId="ADAL" clId="{F2B09620-F2D1-49E1-8BAE-AE07B468CC87}" dt="2023-06-13T06:05:43.211" v="400" actId="207"/>
          <ac:spMkLst>
            <pc:docMk/>
            <pc:sldMk cId="2192563886" sldId="2384"/>
            <ac:spMk id="7" creationId="{30CDEB0A-8260-D839-7CC6-C30158CF2B60}"/>
          </ac:spMkLst>
        </pc:spChg>
      </pc:sldChg>
      <pc:sldChg chg="modSp mod">
        <pc:chgData name="Alina Jakusz-Gostomska" userId="9e041ab7-487e-494b-8c4a-b0f1906cc21a" providerId="ADAL" clId="{F2B09620-F2D1-49E1-8BAE-AE07B468CC87}" dt="2023-06-13T07:07:41.946" v="858" actId="20577"/>
        <pc:sldMkLst>
          <pc:docMk/>
          <pc:sldMk cId="2518201705" sldId="2385"/>
        </pc:sldMkLst>
        <pc:spChg chg="mod">
          <ac:chgData name="Alina Jakusz-Gostomska" userId="9e041ab7-487e-494b-8c4a-b0f1906cc21a" providerId="ADAL" clId="{F2B09620-F2D1-49E1-8BAE-AE07B468CC87}" dt="2023-06-13T07:07:41.946" v="858" actId="20577"/>
          <ac:spMkLst>
            <pc:docMk/>
            <pc:sldMk cId="2518201705" sldId="2385"/>
            <ac:spMk id="7" creationId="{30CDEB0A-8260-D839-7CC6-C30158CF2B60}"/>
          </ac:spMkLst>
        </pc:spChg>
      </pc:sldChg>
      <pc:sldChg chg="modSp mod">
        <pc:chgData name="Alina Jakusz-Gostomska" userId="9e041ab7-487e-494b-8c4a-b0f1906cc21a" providerId="ADAL" clId="{F2B09620-F2D1-49E1-8BAE-AE07B468CC87}" dt="2023-06-13T07:13:42.226" v="884" actId="207"/>
        <pc:sldMkLst>
          <pc:docMk/>
          <pc:sldMk cId="3612189918" sldId="2386"/>
        </pc:sldMkLst>
        <pc:spChg chg="mod">
          <ac:chgData name="Alina Jakusz-Gostomska" userId="9e041ab7-487e-494b-8c4a-b0f1906cc21a" providerId="ADAL" clId="{F2B09620-F2D1-49E1-8BAE-AE07B468CC87}" dt="2023-06-13T07:08:21.247" v="881" actId="20577"/>
          <ac:spMkLst>
            <pc:docMk/>
            <pc:sldMk cId="3612189918" sldId="2386"/>
            <ac:spMk id="3" creationId="{5278857D-1A78-94AC-D7E6-8F05BCE9A660}"/>
          </ac:spMkLst>
        </pc:spChg>
        <pc:spChg chg="mod">
          <ac:chgData name="Alina Jakusz-Gostomska" userId="9e041ab7-487e-494b-8c4a-b0f1906cc21a" providerId="ADAL" clId="{F2B09620-F2D1-49E1-8BAE-AE07B468CC87}" dt="2023-06-13T07:13:42.226" v="884" actId="207"/>
          <ac:spMkLst>
            <pc:docMk/>
            <pc:sldMk cId="3612189918" sldId="2386"/>
            <ac:spMk id="10" creationId="{EA6826B4-3D42-7268-7742-9CF6BA1DE0C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79C502-E897-43B9-86FB-FF49A8797A1B}" type="datetimeFigureOut">
              <a:rPr lang="pl-PL" smtClean="0"/>
              <a:t>27.09.2023</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7B9474-E835-4650-A26A-F33337B5E36F}" type="slidenum">
              <a:rPr lang="pl-PL" smtClean="0"/>
              <a:t>‹#›</a:t>
            </a:fld>
            <a:endParaRPr lang="pl-PL"/>
          </a:p>
        </p:txBody>
      </p:sp>
    </p:spTree>
    <p:extLst>
      <p:ext uri="{BB962C8B-B14F-4D97-AF65-F5344CB8AC3E}">
        <p14:creationId xmlns:p14="http://schemas.microsoft.com/office/powerpoint/2010/main" val="488221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Cześć, jestem Paweł i cieszę się, że mogę przedstawić Ci kolejne 3 nowości Flowair. Zacznę od pompy ciepła Aura. Czy Tobie również dobrze kojarzy się ta nazwa?</a:t>
            </a:r>
          </a:p>
        </p:txBody>
      </p:sp>
      <p:sp>
        <p:nvSpPr>
          <p:cNvPr id="4" name="Symbol zastępczy numeru slajdu 3"/>
          <p:cNvSpPr>
            <a:spLocks noGrp="1"/>
          </p:cNvSpPr>
          <p:nvPr>
            <p:ph type="sldNum" sz="quarter" idx="5"/>
          </p:nvPr>
        </p:nvSpPr>
        <p:spPr/>
        <p:txBody>
          <a:bodyPr/>
          <a:lstStyle/>
          <a:p>
            <a:fld id="{A07B9474-E835-4650-A26A-F33337B5E36F}" type="slidenum">
              <a:rPr lang="pl-PL" smtClean="0"/>
              <a:t>1</a:t>
            </a:fld>
            <a:endParaRPr lang="pl-PL"/>
          </a:p>
        </p:txBody>
      </p:sp>
    </p:spTree>
    <p:extLst>
      <p:ext uri="{BB962C8B-B14F-4D97-AF65-F5344CB8AC3E}">
        <p14:creationId xmlns:p14="http://schemas.microsoft.com/office/powerpoint/2010/main" val="3210546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 typeface="Arial" panose="020B0604020202020204" pitchFamily="34" charset="0"/>
              <a:buNone/>
              <a:tabLst/>
              <a:defRPr/>
            </a:pPr>
            <a:r>
              <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Aura to uniwersalne </a:t>
            </a:r>
            <a:r>
              <a:rPr kumimoji="0" lang="pl-PL" sz="12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monoblokowe </a:t>
            </a:r>
            <a:r>
              <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urządzenie powietrze- woda, pozwalające na współpracę z większością instalacji wodnych</a:t>
            </a:r>
          </a:p>
        </p:txBody>
      </p:sp>
      <p:sp>
        <p:nvSpPr>
          <p:cNvPr id="4" name="Symbol zastępczy numeru slajdu 3"/>
          <p:cNvSpPr>
            <a:spLocks noGrp="1"/>
          </p:cNvSpPr>
          <p:nvPr>
            <p:ph type="sldNum" sz="quarter" idx="5"/>
          </p:nvPr>
        </p:nvSpPr>
        <p:spPr/>
        <p:txBody>
          <a:bodyPr/>
          <a:lstStyle/>
          <a:p>
            <a:fld id="{A07B9474-E835-4650-A26A-F33337B5E36F}" type="slidenum">
              <a:rPr lang="pl-PL" smtClean="0"/>
              <a:t>2</a:t>
            </a:fld>
            <a:endParaRPr lang="pl-PL"/>
          </a:p>
        </p:txBody>
      </p:sp>
    </p:spTree>
    <p:extLst>
      <p:ext uri="{BB962C8B-B14F-4D97-AF65-F5344CB8AC3E}">
        <p14:creationId xmlns:p14="http://schemas.microsoft.com/office/powerpoint/2010/main" val="38667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Aura p</a:t>
            </a:r>
            <a:r>
              <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osiada szerokie </a:t>
            </a:r>
            <a:r>
              <a:rPr kumimoji="0" lang="pl-PL" sz="120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wyposażenie standardowe </a:t>
            </a:r>
            <a:r>
              <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oraz dodatkowe akcesoria, które dają </a:t>
            </a:r>
            <a:r>
              <a:rPr kumimoji="0" lang="pl-PL" sz="12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szerokie możliwości konfiguracyjne</a:t>
            </a:r>
            <a:r>
              <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 ale o tym później ;)</a:t>
            </a:r>
          </a:p>
          <a:p>
            <a:pPr algn="l">
              <a:buFont typeface="Arial" panose="020B0604020202020204" pitchFamily="34" charset="0"/>
              <a:buNone/>
            </a:pPr>
            <a:r>
              <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Stworzyliśmy ją zgodnie z wymogami Zielonego ładu i jest zastosowanie pozwala obniżyć koszty pozyskania ciepła przy jednoczesnej ochronie środowiska. Pompy ciepła Aura, podobnie jak kurtyna AX i urządzenie grzewczo-chłodzące Luna, współpracuje z BMS. </a:t>
            </a:r>
            <a:r>
              <a:rPr lang="pl-PL" sz="1200" b="0" i="0" dirty="0">
                <a:solidFill>
                  <a:srgbClr val="717171"/>
                </a:solidFill>
                <a:effectLst/>
                <a:latin typeface="myriad-pro"/>
              </a:rPr>
              <a:t>W opcji zaawansowanej możliwe będzie sterowanie pompami ciepła za pomocą T-</a:t>
            </a:r>
            <a:r>
              <a:rPr lang="pl-PL" sz="1200" b="0" i="0" dirty="0" err="1">
                <a:solidFill>
                  <a:srgbClr val="717171"/>
                </a:solidFill>
                <a:effectLst/>
                <a:latin typeface="myriad-pro"/>
              </a:rPr>
              <a:t>box</a:t>
            </a:r>
            <a:r>
              <a:rPr lang="pl-PL" sz="1200" b="0" i="0" dirty="0">
                <a:solidFill>
                  <a:srgbClr val="717171"/>
                </a:solidFill>
                <a:effectLst/>
                <a:latin typeface="myriad-pro"/>
              </a:rPr>
              <a:t> Zone, umożliwiającym realizację zarówno manualnego, jak i automatycznego trybu pracy w SYSTEMIE FLOWAIR. </a:t>
            </a:r>
            <a:r>
              <a:rPr lang="pl-PL" sz="1000" b="0" i="0" dirty="0">
                <a:solidFill>
                  <a:srgbClr val="717171"/>
                </a:solidFill>
                <a:effectLst/>
                <a:latin typeface="Calibri" panose="020F0502020204030204" pitchFamily="34" charset="0"/>
              </a:rPr>
              <a:t> J</a:t>
            </a:r>
            <a:r>
              <a:rPr lang="pl-PL" sz="1000" dirty="0">
                <a:effectLst/>
                <a:latin typeface="Calibri" panose="020F0502020204030204" pitchFamily="34" charset="0"/>
                <a:ea typeface="Calibri" panose="020F0502020204030204" pitchFamily="34" charset="0"/>
              </a:rPr>
              <a:t>est ono w trakcie opracowania. </a:t>
            </a:r>
            <a:endParaRPr lang="pl-PL" b="0" i="0" dirty="0">
              <a:solidFill>
                <a:srgbClr val="717171"/>
              </a:solidFill>
              <a:effectLst/>
              <a:latin typeface="myriad-pro"/>
            </a:endParaRPr>
          </a:p>
          <a:p>
            <a:pPr algn="l"/>
            <a:r>
              <a:rPr lang="pl-PL" b="0" i="0" dirty="0">
                <a:solidFill>
                  <a:srgbClr val="717171"/>
                </a:solidFill>
                <a:effectLst/>
                <a:latin typeface="myriad-pro"/>
              </a:rPr>
              <a:t> </a:t>
            </a:r>
          </a:p>
          <a:p>
            <a:pPr algn="l">
              <a:buFont typeface="Arial" panose="020B0604020202020204" pitchFamily="34" charset="0"/>
              <a:buNone/>
            </a:pPr>
            <a:endParaRPr lang="pl-PL" b="0" i="0" dirty="0">
              <a:solidFill>
                <a:srgbClr val="717171"/>
              </a:solidFill>
              <a:effectLst/>
              <a:latin typeface="myriad-pro"/>
            </a:endParaRPr>
          </a:p>
          <a:p>
            <a:pPr algn="l"/>
            <a:r>
              <a:rPr lang="pl-PL" b="0" i="0" dirty="0">
                <a:solidFill>
                  <a:srgbClr val="717171"/>
                </a:solidFill>
                <a:effectLst/>
                <a:latin typeface="myriad-pro"/>
              </a:rPr>
              <a:t> </a:t>
            </a:r>
          </a:p>
          <a:p>
            <a:endPar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endParaRPr lang="pl-PL" dirty="0"/>
          </a:p>
        </p:txBody>
      </p:sp>
      <p:sp>
        <p:nvSpPr>
          <p:cNvPr id="4" name="Symbol zastępczy numeru slajdu 3"/>
          <p:cNvSpPr>
            <a:spLocks noGrp="1"/>
          </p:cNvSpPr>
          <p:nvPr>
            <p:ph type="sldNum" sz="quarter" idx="5"/>
          </p:nvPr>
        </p:nvSpPr>
        <p:spPr/>
        <p:txBody>
          <a:bodyPr/>
          <a:lstStyle/>
          <a:p>
            <a:fld id="{A07B9474-E835-4650-A26A-F33337B5E36F}" type="slidenum">
              <a:rPr lang="pl-PL" smtClean="0"/>
              <a:t>3</a:t>
            </a:fld>
            <a:endParaRPr lang="pl-PL"/>
          </a:p>
        </p:txBody>
      </p:sp>
    </p:spTree>
    <p:extLst>
      <p:ext uri="{BB962C8B-B14F-4D97-AF65-F5344CB8AC3E}">
        <p14:creationId xmlns:p14="http://schemas.microsoft.com/office/powerpoint/2010/main" val="2473048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Aura p</a:t>
            </a:r>
            <a:r>
              <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osiada szerokie </a:t>
            </a:r>
            <a:r>
              <a:rPr kumimoji="0" lang="pl-PL" sz="120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wyposażenie standardowe </a:t>
            </a:r>
            <a:r>
              <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oraz dodatkowe akcesoria, które dają </a:t>
            </a:r>
            <a:r>
              <a:rPr kumimoji="0" lang="pl-PL" sz="1200" b="1"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szerokie możliwości konfiguracyjne</a:t>
            </a:r>
            <a:r>
              <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 – ale o tym później ;)</a:t>
            </a:r>
          </a:p>
          <a:p>
            <a:pPr algn="l">
              <a:buFont typeface="Arial" panose="020B0604020202020204" pitchFamily="34" charset="0"/>
              <a:buNone/>
            </a:pPr>
            <a:r>
              <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rPr>
              <a:t>Stworzyliśmy ją zgodnie z wymogami Zielonego ładu i jest zastosowanie pozwala obniżyć koszty pozyskania ciepła przy jednoczesnej ochronie środowiska. Pompy ciepła Aura, podobnie jak kurtyna AX i urządzenie grzewczo-chłodzące Luna, współpracuje z BMS. </a:t>
            </a:r>
            <a:r>
              <a:rPr lang="pl-PL" sz="1200" b="0" i="0" dirty="0">
                <a:solidFill>
                  <a:srgbClr val="717171"/>
                </a:solidFill>
                <a:effectLst/>
                <a:latin typeface="myriad-pro"/>
              </a:rPr>
              <a:t>W opcji zaawansowanej możliwe będzie sterowanie pompami ciepła za pomocą T-</a:t>
            </a:r>
            <a:r>
              <a:rPr lang="pl-PL" sz="1200" b="0" i="0" dirty="0" err="1">
                <a:solidFill>
                  <a:srgbClr val="717171"/>
                </a:solidFill>
                <a:effectLst/>
                <a:latin typeface="myriad-pro"/>
              </a:rPr>
              <a:t>box</a:t>
            </a:r>
            <a:r>
              <a:rPr lang="pl-PL" sz="1200" b="0" i="0" dirty="0">
                <a:solidFill>
                  <a:srgbClr val="717171"/>
                </a:solidFill>
                <a:effectLst/>
                <a:latin typeface="myriad-pro"/>
              </a:rPr>
              <a:t> Zone, umożliwiającym realizację zarówno manualnego, jak i automatycznego trybu pracy w SYSTEMIE FLOWAIR. </a:t>
            </a:r>
            <a:r>
              <a:rPr lang="pl-PL" sz="1000" b="0" i="0" dirty="0">
                <a:solidFill>
                  <a:srgbClr val="717171"/>
                </a:solidFill>
                <a:effectLst/>
                <a:latin typeface="Calibri" panose="020F0502020204030204" pitchFamily="34" charset="0"/>
              </a:rPr>
              <a:t> J</a:t>
            </a:r>
            <a:r>
              <a:rPr lang="pl-PL" sz="1000" dirty="0">
                <a:effectLst/>
                <a:latin typeface="Calibri" panose="020F0502020204030204" pitchFamily="34" charset="0"/>
                <a:ea typeface="Calibri" panose="020F0502020204030204" pitchFamily="34" charset="0"/>
              </a:rPr>
              <a:t>est ono w trakcie opracowania. </a:t>
            </a:r>
            <a:endParaRPr lang="pl-PL" b="0" i="0" dirty="0">
              <a:solidFill>
                <a:srgbClr val="717171"/>
              </a:solidFill>
              <a:effectLst/>
              <a:latin typeface="myriad-pro"/>
            </a:endParaRPr>
          </a:p>
          <a:p>
            <a:pPr algn="l"/>
            <a:r>
              <a:rPr lang="pl-PL" b="0" i="0" dirty="0">
                <a:solidFill>
                  <a:srgbClr val="717171"/>
                </a:solidFill>
                <a:effectLst/>
                <a:latin typeface="myriad-pro"/>
              </a:rPr>
              <a:t> </a:t>
            </a:r>
          </a:p>
          <a:p>
            <a:pPr algn="l">
              <a:buFont typeface="Arial" panose="020B0604020202020204" pitchFamily="34" charset="0"/>
              <a:buNone/>
            </a:pPr>
            <a:endParaRPr lang="pl-PL" b="0" i="0" dirty="0">
              <a:solidFill>
                <a:srgbClr val="717171"/>
              </a:solidFill>
              <a:effectLst/>
              <a:latin typeface="myriad-pro"/>
            </a:endParaRPr>
          </a:p>
          <a:p>
            <a:pPr algn="l"/>
            <a:r>
              <a:rPr lang="pl-PL" b="0" i="0" dirty="0">
                <a:solidFill>
                  <a:srgbClr val="717171"/>
                </a:solidFill>
                <a:effectLst/>
                <a:latin typeface="myriad-pro"/>
              </a:rPr>
              <a:t> </a:t>
            </a:r>
          </a:p>
          <a:p>
            <a:endPar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200" b="0" i="0" u="none" strike="noStrike" kern="1200" cap="none" spc="0" normalizeH="0" baseline="0" noProof="0" dirty="0">
              <a:ln>
                <a:noFill/>
              </a:ln>
              <a:solidFill>
                <a:prstClr val="black"/>
              </a:solidFill>
              <a:effectLst/>
              <a:uLnTx/>
              <a:uFillTx/>
              <a:latin typeface="Poppins" panose="00000500000000000000" pitchFamily="50" charset="-18"/>
              <a:cs typeface="Poppins" panose="00000500000000000000" pitchFamily="50" charset="-18"/>
            </a:endParaRPr>
          </a:p>
          <a:p>
            <a:endParaRPr lang="pl-PL" dirty="0"/>
          </a:p>
        </p:txBody>
      </p:sp>
      <p:sp>
        <p:nvSpPr>
          <p:cNvPr id="4" name="Symbol zastępczy numeru slajdu 3"/>
          <p:cNvSpPr>
            <a:spLocks noGrp="1"/>
          </p:cNvSpPr>
          <p:nvPr>
            <p:ph type="sldNum" sz="quarter" idx="5"/>
          </p:nvPr>
        </p:nvSpPr>
        <p:spPr/>
        <p:txBody>
          <a:bodyPr/>
          <a:lstStyle/>
          <a:p>
            <a:fld id="{A07B9474-E835-4650-A26A-F33337B5E36F}" type="slidenum">
              <a:rPr lang="pl-PL" smtClean="0"/>
              <a:t>4</a:t>
            </a:fld>
            <a:endParaRPr lang="pl-PL"/>
          </a:p>
        </p:txBody>
      </p:sp>
    </p:spTree>
    <p:extLst>
      <p:ext uri="{BB962C8B-B14F-4D97-AF65-F5344CB8AC3E}">
        <p14:creationId xmlns:p14="http://schemas.microsoft.com/office/powerpoint/2010/main" val="87243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dirty="0">
                <a:latin typeface="Poppins" panose="00000500000000000000" pitchFamily="50" charset="-18"/>
                <a:cs typeface="Poppins" panose="00000500000000000000" pitchFamily="50" charset="-18"/>
              </a:rPr>
              <a:t>Z uwagi na dużą uniwersalność należy rozpatrywać obszary zastosowania pomp ciepła powietrze-woda pod kątem instalacji i urządzeń, a nie obiektów w których mogą pracować. Przykładowe instalacje, na rzecz których może pracować pompa ciepła typu powietrze woda to:</a:t>
            </a:r>
          </a:p>
          <a:p>
            <a:endParaRPr lang="pl-PL" dirty="0"/>
          </a:p>
        </p:txBody>
      </p:sp>
      <p:sp>
        <p:nvSpPr>
          <p:cNvPr id="4" name="Symbol zastępczy numeru slajdu 3"/>
          <p:cNvSpPr>
            <a:spLocks noGrp="1"/>
          </p:cNvSpPr>
          <p:nvPr>
            <p:ph type="sldNum" sz="quarter" idx="5"/>
          </p:nvPr>
        </p:nvSpPr>
        <p:spPr/>
        <p:txBody>
          <a:bodyPr/>
          <a:lstStyle/>
          <a:p>
            <a:fld id="{A07B9474-E835-4650-A26A-F33337B5E36F}" type="slidenum">
              <a:rPr lang="pl-PL" smtClean="0"/>
              <a:t>5</a:t>
            </a:fld>
            <a:endParaRPr lang="pl-PL"/>
          </a:p>
        </p:txBody>
      </p:sp>
    </p:spTree>
    <p:extLst>
      <p:ext uri="{BB962C8B-B14F-4D97-AF65-F5344CB8AC3E}">
        <p14:creationId xmlns:p14="http://schemas.microsoft.com/office/powerpoint/2010/main" val="2403282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Dziękujemy Ci z Olą za obecność na tym szkoleniu. W razie pytań my i nasi koledzy z działu handlowego, projektowego czy serwisu jesteśmy do Twojej dyspozycji. Pisz </a:t>
            </a:r>
            <a:r>
              <a:rPr lang="pl-PL"/>
              <a:t>i dzwoń. </a:t>
            </a:r>
            <a:r>
              <a:rPr lang="pl-PL" dirty="0"/>
              <a:t>Bezpośrednie kontakty do odpowiednich osób znajdziesz na naszej stronie w zakładce Kontakt. Życzymy Ci wielu ciekawych projektów. Do usłyszenia </a:t>
            </a:r>
            <a:r>
              <a:rPr lang="pl-PL" dirty="0">
                <a:sym typeface="Wingdings" panose="05000000000000000000" pitchFamily="2" charset="2"/>
              </a:rPr>
              <a:t></a:t>
            </a:r>
            <a:endParaRPr lang="pl-PL" dirty="0"/>
          </a:p>
        </p:txBody>
      </p:sp>
      <p:sp>
        <p:nvSpPr>
          <p:cNvPr id="4" name="Symbol zastępczy numeru slajdu 3"/>
          <p:cNvSpPr>
            <a:spLocks noGrp="1"/>
          </p:cNvSpPr>
          <p:nvPr>
            <p:ph type="sldNum" sz="quarter" idx="5"/>
          </p:nvPr>
        </p:nvSpPr>
        <p:spPr/>
        <p:txBody>
          <a:bodyPr/>
          <a:lstStyle/>
          <a:p>
            <a:fld id="{47C5374D-8583-479E-8162-411952BA7496}" type="slidenum">
              <a:rPr lang="pl-PL" smtClean="0"/>
              <a:t>9</a:t>
            </a:fld>
            <a:endParaRPr lang="pl-PL" dirty="0"/>
          </a:p>
        </p:txBody>
      </p:sp>
    </p:spTree>
    <p:extLst>
      <p:ext uri="{BB962C8B-B14F-4D97-AF65-F5344CB8AC3E}">
        <p14:creationId xmlns:p14="http://schemas.microsoft.com/office/powerpoint/2010/main" val="517887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5D22B330-3D43-7AF1-FEF4-7CD1BDD91727}"/>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xmlns="" id="{7C2E97E3-5FDA-0046-5C72-EF599B3811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xmlns="" id="{C80CB772-0F1E-1D61-CB61-093B61BE82D0}"/>
              </a:ext>
            </a:extLst>
          </p:cNvPr>
          <p:cNvSpPr>
            <a:spLocks noGrp="1"/>
          </p:cNvSpPr>
          <p:nvPr>
            <p:ph type="dt" sz="half" idx="10"/>
          </p:nvPr>
        </p:nvSpPr>
        <p:spPr/>
        <p:txBody>
          <a:bodyPr/>
          <a:lstStyle/>
          <a:p>
            <a:fld id="{108ACBE5-29ED-42A5-8E07-74C00A494653}" type="datetimeFigureOut">
              <a:rPr lang="pl-PL" smtClean="0"/>
              <a:t>27.09.2023</a:t>
            </a:fld>
            <a:endParaRPr lang="pl-PL"/>
          </a:p>
        </p:txBody>
      </p:sp>
      <p:sp>
        <p:nvSpPr>
          <p:cNvPr id="5" name="Symbol zastępczy stopki 4">
            <a:extLst>
              <a:ext uri="{FF2B5EF4-FFF2-40B4-BE49-F238E27FC236}">
                <a16:creationId xmlns:a16="http://schemas.microsoft.com/office/drawing/2014/main" xmlns="" id="{C8CEA75D-AACE-3AD6-176F-B0DDA6888DF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C42F486C-7EF1-60EE-F229-8EB951E7EAA3}"/>
              </a:ext>
            </a:extLst>
          </p:cNvPr>
          <p:cNvSpPr>
            <a:spLocks noGrp="1"/>
          </p:cNvSpPr>
          <p:nvPr>
            <p:ph type="sldNum" sz="quarter" idx="12"/>
          </p:nvPr>
        </p:nvSpPr>
        <p:spPr/>
        <p:txBody>
          <a:bodyPr/>
          <a:lstStyle/>
          <a:p>
            <a:fld id="{89F1AFEA-E31B-413F-B698-9B88E41F217E}" type="slidenum">
              <a:rPr lang="pl-PL" smtClean="0"/>
              <a:t>‹#›</a:t>
            </a:fld>
            <a:endParaRPr lang="pl-PL"/>
          </a:p>
        </p:txBody>
      </p:sp>
    </p:spTree>
    <p:extLst>
      <p:ext uri="{BB962C8B-B14F-4D97-AF65-F5344CB8AC3E}">
        <p14:creationId xmlns:p14="http://schemas.microsoft.com/office/powerpoint/2010/main" val="355583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E4AFE63F-14A9-393B-A23F-E696BC9DAD5D}"/>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xmlns="" id="{FA8ACA06-1CCC-01AE-ABDB-6F6265AF27AF}"/>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9FA3FFE2-9ADB-ADA4-25D1-F1B2E52F1052}"/>
              </a:ext>
            </a:extLst>
          </p:cNvPr>
          <p:cNvSpPr>
            <a:spLocks noGrp="1"/>
          </p:cNvSpPr>
          <p:nvPr>
            <p:ph type="dt" sz="half" idx="10"/>
          </p:nvPr>
        </p:nvSpPr>
        <p:spPr/>
        <p:txBody>
          <a:bodyPr/>
          <a:lstStyle/>
          <a:p>
            <a:fld id="{108ACBE5-29ED-42A5-8E07-74C00A494653}" type="datetimeFigureOut">
              <a:rPr lang="pl-PL" smtClean="0"/>
              <a:t>27.09.2023</a:t>
            </a:fld>
            <a:endParaRPr lang="pl-PL"/>
          </a:p>
        </p:txBody>
      </p:sp>
      <p:sp>
        <p:nvSpPr>
          <p:cNvPr id="5" name="Symbol zastępczy stopki 4">
            <a:extLst>
              <a:ext uri="{FF2B5EF4-FFF2-40B4-BE49-F238E27FC236}">
                <a16:creationId xmlns:a16="http://schemas.microsoft.com/office/drawing/2014/main" xmlns="" id="{798ACF81-2033-3DD9-6A85-1657A0FB672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61BC1EF1-8249-DC3D-6309-45200B74A010}"/>
              </a:ext>
            </a:extLst>
          </p:cNvPr>
          <p:cNvSpPr>
            <a:spLocks noGrp="1"/>
          </p:cNvSpPr>
          <p:nvPr>
            <p:ph type="sldNum" sz="quarter" idx="12"/>
          </p:nvPr>
        </p:nvSpPr>
        <p:spPr/>
        <p:txBody>
          <a:bodyPr/>
          <a:lstStyle/>
          <a:p>
            <a:fld id="{89F1AFEA-E31B-413F-B698-9B88E41F217E}" type="slidenum">
              <a:rPr lang="pl-PL" smtClean="0"/>
              <a:t>‹#›</a:t>
            </a:fld>
            <a:endParaRPr lang="pl-PL"/>
          </a:p>
        </p:txBody>
      </p:sp>
    </p:spTree>
    <p:extLst>
      <p:ext uri="{BB962C8B-B14F-4D97-AF65-F5344CB8AC3E}">
        <p14:creationId xmlns:p14="http://schemas.microsoft.com/office/powerpoint/2010/main" val="161621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6985E20-6C8D-6AD7-F54C-EF3191481B2F}"/>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xmlns="" id="{7AC9BD6A-8284-BF85-451D-630F77C4DE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xmlns="" id="{F2240B88-EE94-F265-BA6B-96CEC0D1B89B}"/>
              </a:ext>
            </a:extLst>
          </p:cNvPr>
          <p:cNvSpPr>
            <a:spLocks noGrp="1"/>
          </p:cNvSpPr>
          <p:nvPr>
            <p:ph type="dt" sz="half" idx="10"/>
          </p:nvPr>
        </p:nvSpPr>
        <p:spPr/>
        <p:txBody>
          <a:bodyPr/>
          <a:lstStyle/>
          <a:p>
            <a:fld id="{108ACBE5-29ED-42A5-8E07-74C00A494653}" type="datetimeFigureOut">
              <a:rPr lang="pl-PL" smtClean="0"/>
              <a:t>27.09.2023</a:t>
            </a:fld>
            <a:endParaRPr lang="pl-PL"/>
          </a:p>
        </p:txBody>
      </p:sp>
      <p:sp>
        <p:nvSpPr>
          <p:cNvPr id="5" name="Symbol zastępczy stopki 4">
            <a:extLst>
              <a:ext uri="{FF2B5EF4-FFF2-40B4-BE49-F238E27FC236}">
                <a16:creationId xmlns:a16="http://schemas.microsoft.com/office/drawing/2014/main" xmlns="" id="{38FFB574-EA58-F81F-4776-3D1DCF078F8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289719E4-E7DA-251F-EC33-787D2C2A432D}"/>
              </a:ext>
            </a:extLst>
          </p:cNvPr>
          <p:cNvSpPr>
            <a:spLocks noGrp="1"/>
          </p:cNvSpPr>
          <p:nvPr>
            <p:ph type="sldNum" sz="quarter" idx="12"/>
          </p:nvPr>
        </p:nvSpPr>
        <p:spPr/>
        <p:txBody>
          <a:bodyPr/>
          <a:lstStyle/>
          <a:p>
            <a:fld id="{89F1AFEA-E31B-413F-B698-9B88E41F217E}" type="slidenum">
              <a:rPr lang="pl-PL" smtClean="0"/>
              <a:t>‹#›</a:t>
            </a:fld>
            <a:endParaRPr lang="pl-PL"/>
          </a:p>
        </p:txBody>
      </p:sp>
    </p:spTree>
    <p:extLst>
      <p:ext uri="{BB962C8B-B14F-4D97-AF65-F5344CB8AC3E}">
        <p14:creationId xmlns:p14="http://schemas.microsoft.com/office/powerpoint/2010/main" val="3936399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CC36E369-3305-8711-CE23-99B69561A0B5}"/>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xmlns="" id="{490CE862-A996-5027-CA0E-E10CF9C5CA1A}"/>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xmlns="" id="{115C8312-EF13-D973-F49B-E03483FB5CEC}"/>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xmlns="" id="{E281529E-E1CA-CBD3-70E0-92E613D7FEDE}"/>
              </a:ext>
            </a:extLst>
          </p:cNvPr>
          <p:cNvSpPr>
            <a:spLocks noGrp="1"/>
          </p:cNvSpPr>
          <p:nvPr>
            <p:ph type="dt" sz="half" idx="10"/>
          </p:nvPr>
        </p:nvSpPr>
        <p:spPr/>
        <p:txBody>
          <a:bodyPr/>
          <a:lstStyle/>
          <a:p>
            <a:fld id="{108ACBE5-29ED-42A5-8E07-74C00A494653}" type="datetimeFigureOut">
              <a:rPr lang="pl-PL" smtClean="0"/>
              <a:t>27.09.2023</a:t>
            </a:fld>
            <a:endParaRPr lang="pl-PL"/>
          </a:p>
        </p:txBody>
      </p:sp>
      <p:sp>
        <p:nvSpPr>
          <p:cNvPr id="6" name="Symbol zastępczy stopki 5">
            <a:extLst>
              <a:ext uri="{FF2B5EF4-FFF2-40B4-BE49-F238E27FC236}">
                <a16:creationId xmlns:a16="http://schemas.microsoft.com/office/drawing/2014/main" xmlns="" id="{1EA11789-FD11-3EFB-BACC-C22D05A4C825}"/>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xmlns="" id="{869CB47C-C5E6-30D0-43D6-F7FB97855980}"/>
              </a:ext>
            </a:extLst>
          </p:cNvPr>
          <p:cNvSpPr>
            <a:spLocks noGrp="1"/>
          </p:cNvSpPr>
          <p:nvPr>
            <p:ph type="sldNum" sz="quarter" idx="12"/>
          </p:nvPr>
        </p:nvSpPr>
        <p:spPr/>
        <p:txBody>
          <a:bodyPr/>
          <a:lstStyle/>
          <a:p>
            <a:fld id="{89F1AFEA-E31B-413F-B698-9B88E41F217E}" type="slidenum">
              <a:rPr lang="pl-PL" smtClean="0"/>
              <a:t>‹#›</a:t>
            </a:fld>
            <a:endParaRPr lang="pl-PL"/>
          </a:p>
        </p:txBody>
      </p:sp>
    </p:spTree>
    <p:extLst>
      <p:ext uri="{BB962C8B-B14F-4D97-AF65-F5344CB8AC3E}">
        <p14:creationId xmlns:p14="http://schemas.microsoft.com/office/powerpoint/2010/main" val="571156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0615DDF8-4589-E786-1612-8B911E1C0885}"/>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xmlns="" id="{E2B53BDD-B05B-8B07-E09E-609DA9D499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xmlns="" id="{9B64E0DB-F540-5522-20AC-56A3F57B5BE1}"/>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xmlns="" id="{2628C868-3277-62E5-AC44-46ADFA3652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xmlns="" id="{FC13186E-F6B6-9873-5102-F0453198DC0D}"/>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xmlns="" id="{B287EA2E-CCF7-00AA-1179-E30F8B35CC08}"/>
              </a:ext>
            </a:extLst>
          </p:cNvPr>
          <p:cNvSpPr>
            <a:spLocks noGrp="1"/>
          </p:cNvSpPr>
          <p:nvPr>
            <p:ph type="dt" sz="half" idx="10"/>
          </p:nvPr>
        </p:nvSpPr>
        <p:spPr/>
        <p:txBody>
          <a:bodyPr/>
          <a:lstStyle/>
          <a:p>
            <a:fld id="{108ACBE5-29ED-42A5-8E07-74C00A494653}" type="datetimeFigureOut">
              <a:rPr lang="pl-PL" smtClean="0"/>
              <a:t>27.09.2023</a:t>
            </a:fld>
            <a:endParaRPr lang="pl-PL"/>
          </a:p>
        </p:txBody>
      </p:sp>
      <p:sp>
        <p:nvSpPr>
          <p:cNvPr id="8" name="Symbol zastępczy stopki 7">
            <a:extLst>
              <a:ext uri="{FF2B5EF4-FFF2-40B4-BE49-F238E27FC236}">
                <a16:creationId xmlns:a16="http://schemas.microsoft.com/office/drawing/2014/main" xmlns="" id="{0D9A230E-4CF3-DA20-6551-6D076AFC6FE7}"/>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xmlns="" id="{68E58CB8-5337-2FB6-92F6-915C4A4A4AFC}"/>
              </a:ext>
            </a:extLst>
          </p:cNvPr>
          <p:cNvSpPr>
            <a:spLocks noGrp="1"/>
          </p:cNvSpPr>
          <p:nvPr>
            <p:ph type="sldNum" sz="quarter" idx="12"/>
          </p:nvPr>
        </p:nvSpPr>
        <p:spPr/>
        <p:txBody>
          <a:bodyPr/>
          <a:lstStyle/>
          <a:p>
            <a:fld id="{89F1AFEA-E31B-413F-B698-9B88E41F217E}" type="slidenum">
              <a:rPr lang="pl-PL" smtClean="0"/>
              <a:t>‹#›</a:t>
            </a:fld>
            <a:endParaRPr lang="pl-PL"/>
          </a:p>
        </p:txBody>
      </p:sp>
    </p:spTree>
    <p:extLst>
      <p:ext uri="{BB962C8B-B14F-4D97-AF65-F5344CB8AC3E}">
        <p14:creationId xmlns:p14="http://schemas.microsoft.com/office/powerpoint/2010/main" val="867306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19B04EDB-5A07-F193-DFBE-9013DE026398}"/>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xmlns="" id="{C93E9A25-E94E-0BC1-A0BF-01CFC45BC4A6}"/>
              </a:ext>
            </a:extLst>
          </p:cNvPr>
          <p:cNvSpPr>
            <a:spLocks noGrp="1"/>
          </p:cNvSpPr>
          <p:nvPr>
            <p:ph type="dt" sz="half" idx="10"/>
          </p:nvPr>
        </p:nvSpPr>
        <p:spPr/>
        <p:txBody>
          <a:bodyPr/>
          <a:lstStyle/>
          <a:p>
            <a:fld id="{108ACBE5-29ED-42A5-8E07-74C00A494653}" type="datetimeFigureOut">
              <a:rPr lang="pl-PL" smtClean="0"/>
              <a:t>27.09.2023</a:t>
            </a:fld>
            <a:endParaRPr lang="pl-PL"/>
          </a:p>
        </p:txBody>
      </p:sp>
      <p:sp>
        <p:nvSpPr>
          <p:cNvPr id="4" name="Symbol zastępczy stopki 3">
            <a:extLst>
              <a:ext uri="{FF2B5EF4-FFF2-40B4-BE49-F238E27FC236}">
                <a16:creationId xmlns:a16="http://schemas.microsoft.com/office/drawing/2014/main" xmlns="" id="{53DD1D3A-9E2F-10E6-5426-77DD21649F04}"/>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xmlns="" id="{8BB63C03-58E2-95D4-0F48-35B37A2FC3C3}"/>
              </a:ext>
            </a:extLst>
          </p:cNvPr>
          <p:cNvSpPr>
            <a:spLocks noGrp="1"/>
          </p:cNvSpPr>
          <p:nvPr>
            <p:ph type="sldNum" sz="quarter" idx="12"/>
          </p:nvPr>
        </p:nvSpPr>
        <p:spPr/>
        <p:txBody>
          <a:bodyPr/>
          <a:lstStyle/>
          <a:p>
            <a:fld id="{89F1AFEA-E31B-413F-B698-9B88E41F217E}" type="slidenum">
              <a:rPr lang="pl-PL" smtClean="0"/>
              <a:t>‹#›</a:t>
            </a:fld>
            <a:endParaRPr lang="pl-PL"/>
          </a:p>
        </p:txBody>
      </p:sp>
    </p:spTree>
    <p:extLst>
      <p:ext uri="{BB962C8B-B14F-4D97-AF65-F5344CB8AC3E}">
        <p14:creationId xmlns:p14="http://schemas.microsoft.com/office/powerpoint/2010/main" val="551333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xmlns="" id="{108E1151-7560-6B0B-2823-5DA93F73F05A}"/>
              </a:ext>
            </a:extLst>
          </p:cNvPr>
          <p:cNvSpPr>
            <a:spLocks noGrp="1"/>
          </p:cNvSpPr>
          <p:nvPr>
            <p:ph type="dt" sz="half" idx="10"/>
          </p:nvPr>
        </p:nvSpPr>
        <p:spPr/>
        <p:txBody>
          <a:bodyPr/>
          <a:lstStyle/>
          <a:p>
            <a:fld id="{108ACBE5-29ED-42A5-8E07-74C00A494653}" type="datetimeFigureOut">
              <a:rPr lang="pl-PL" smtClean="0"/>
              <a:t>27.09.2023</a:t>
            </a:fld>
            <a:endParaRPr lang="pl-PL"/>
          </a:p>
        </p:txBody>
      </p:sp>
      <p:sp>
        <p:nvSpPr>
          <p:cNvPr id="3" name="Symbol zastępczy stopki 2">
            <a:extLst>
              <a:ext uri="{FF2B5EF4-FFF2-40B4-BE49-F238E27FC236}">
                <a16:creationId xmlns:a16="http://schemas.microsoft.com/office/drawing/2014/main" xmlns="" id="{FBE0ED7A-181F-49DB-6722-E0626F969AAE}"/>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xmlns="" id="{1AC2A1F7-7924-AC11-2E2E-642A6B827AE6}"/>
              </a:ext>
            </a:extLst>
          </p:cNvPr>
          <p:cNvSpPr>
            <a:spLocks noGrp="1"/>
          </p:cNvSpPr>
          <p:nvPr>
            <p:ph type="sldNum" sz="quarter" idx="12"/>
          </p:nvPr>
        </p:nvSpPr>
        <p:spPr/>
        <p:txBody>
          <a:bodyPr/>
          <a:lstStyle/>
          <a:p>
            <a:fld id="{89F1AFEA-E31B-413F-B698-9B88E41F217E}" type="slidenum">
              <a:rPr lang="pl-PL" smtClean="0"/>
              <a:t>‹#›</a:t>
            </a:fld>
            <a:endParaRPr lang="pl-PL"/>
          </a:p>
        </p:txBody>
      </p:sp>
    </p:spTree>
    <p:extLst>
      <p:ext uri="{BB962C8B-B14F-4D97-AF65-F5344CB8AC3E}">
        <p14:creationId xmlns:p14="http://schemas.microsoft.com/office/powerpoint/2010/main" val="1345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712C41C8-4E3A-036D-5198-05ECCD5FA484}"/>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xmlns="" id="{97E192E4-0523-77DA-39A0-7679BB7BD7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xmlns="" id="{11FFA416-1785-C64A-5C0B-2B99ADAD74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xmlns="" id="{4B569AB9-9454-BD41-77C0-3949A4A1966B}"/>
              </a:ext>
            </a:extLst>
          </p:cNvPr>
          <p:cNvSpPr>
            <a:spLocks noGrp="1"/>
          </p:cNvSpPr>
          <p:nvPr>
            <p:ph type="dt" sz="half" idx="10"/>
          </p:nvPr>
        </p:nvSpPr>
        <p:spPr/>
        <p:txBody>
          <a:bodyPr/>
          <a:lstStyle/>
          <a:p>
            <a:fld id="{108ACBE5-29ED-42A5-8E07-74C00A494653}" type="datetimeFigureOut">
              <a:rPr lang="pl-PL" smtClean="0"/>
              <a:t>27.09.2023</a:t>
            </a:fld>
            <a:endParaRPr lang="pl-PL"/>
          </a:p>
        </p:txBody>
      </p:sp>
      <p:sp>
        <p:nvSpPr>
          <p:cNvPr id="6" name="Symbol zastępczy stopki 5">
            <a:extLst>
              <a:ext uri="{FF2B5EF4-FFF2-40B4-BE49-F238E27FC236}">
                <a16:creationId xmlns:a16="http://schemas.microsoft.com/office/drawing/2014/main" xmlns="" id="{A9284542-6D87-8D20-8E13-C0CD95CC4F42}"/>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xmlns="" id="{4E70C942-BF12-D30C-417D-8DCA112076DF}"/>
              </a:ext>
            </a:extLst>
          </p:cNvPr>
          <p:cNvSpPr>
            <a:spLocks noGrp="1"/>
          </p:cNvSpPr>
          <p:nvPr>
            <p:ph type="sldNum" sz="quarter" idx="12"/>
          </p:nvPr>
        </p:nvSpPr>
        <p:spPr/>
        <p:txBody>
          <a:bodyPr/>
          <a:lstStyle/>
          <a:p>
            <a:fld id="{89F1AFEA-E31B-413F-B698-9B88E41F217E}" type="slidenum">
              <a:rPr lang="pl-PL" smtClean="0"/>
              <a:t>‹#›</a:t>
            </a:fld>
            <a:endParaRPr lang="pl-PL"/>
          </a:p>
        </p:txBody>
      </p:sp>
    </p:spTree>
    <p:extLst>
      <p:ext uri="{BB962C8B-B14F-4D97-AF65-F5344CB8AC3E}">
        <p14:creationId xmlns:p14="http://schemas.microsoft.com/office/powerpoint/2010/main" val="1673332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8C5DA2FB-5B5D-F56E-FB74-F80702ECBE32}"/>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xmlns="" id="{BA0FC6AC-C80D-42D6-6966-793F3250A7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4" name="Symbol zastępczy tekstu 3">
            <a:extLst>
              <a:ext uri="{FF2B5EF4-FFF2-40B4-BE49-F238E27FC236}">
                <a16:creationId xmlns:a16="http://schemas.microsoft.com/office/drawing/2014/main" xmlns="" id="{76D12844-A9F3-9FAF-13E9-3DE51DB96D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xmlns="" id="{E1BDB4CB-709D-9E10-EE69-F2023F6E5E11}"/>
              </a:ext>
            </a:extLst>
          </p:cNvPr>
          <p:cNvSpPr>
            <a:spLocks noGrp="1"/>
          </p:cNvSpPr>
          <p:nvPr>
            <p:ph type="dt" sz="half" idx="10"/>
          </p:nvPr>
        </p:nvSpPr>
        <p:spPr/>
        <p:txBody>
          <a:bodyPr/>
          <a:lstStyle/>
          <a:p>
            <a:fld id="{108ACBE5-29ED-42A5-8E07-74C00A494653}" type="datetimeFigureOut">
              <a:rPr lang="pl-PL" smtClean="0"/>
              <a:t>27.09.2023</a:t>
            </a:fld>
            <a:endParaRPr lang="pl-PL"/>
          </a:p>
        </p:txBody>
      </p:sp>
      <p:sp>
        <p:nvSpPr>
          <p:cNvPr id="6" name="Symbol zastępczy stopki 5">
            <a:extLst>
              <a:ext uri="{FF2B5EF4-FFF2-40B4-BE49-F238E27FC236}">
                <a16:creationId xmlns:a16="http://schemas.microsoft.com/office/drawing/2014/main" xmlns="" id="{3E3C9D06-E7A1-04BC-180E-BC6DAEF7C8DC}"/>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xmlns="" id="{848BA695-88BC-FADB-3330-B035FC606599}"/>
              </a:ext>
            </a:extLst>
          </p:cNvPr>
          <p:cNvSpPr>
            <a:spLocks noGrp="1"/>
          </p:cNvSpPr>
          <p:nvPr>
            <p:ph type="sldNum" sz="quarter" idx="12"/>
          </p:nvPr>
        </p:nvSpPr>
        <p:spPr/>
        <p:txBody>
          <a:bodyPr/>
          <a:lstStyle/>
          <a:p>
            <a:fld id="{89F1AFEA-E31B-413F-B698-9B88E41F217E}" type="slidenum">
              <a:rPr lang="pl-PL" smtClean="0"/>
              <a:t>‹#›</a:t>
            </a:fld>
            <a:endParaRPr lang="pl-PL"/>
          </a:p>
        </p:txBody>
      </p:sp>
    </p:spTree>
    <p:extLst>
      <p:ext uri="{BB962C8B-B14F-4D97-AF65-F5344CB8AC3E}">
        <p14:creationId xmlns:p14="http://schemas.microsoft.com/office/powerpoint/2010/main" val="2776563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A1A3C9F5-207C-FF32-9441-2FC462864485}"/>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xmlns="" id="{1177F634-B143-01D4-0C6B-FC45B3E4FFCF}"/>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841376EC-B830-8145-1F54-8A4285077A29}"/>
              </a:ext>
            </a:extLst>
          </p:cNvPr>
          <p:cNvSpPr>
            <a:spLocks noGrp="1"/>
          </p:cNvSpPr>
          <p:nvPr>
            <p:ph type="dt" sz="half" idx="10"/>
          </p:nvPr>
        </p:nvSpPr>
        <p:spPr/>
        <p:txBody>
          <a:bodyPr/>
          <a:lstStyle/>
          <a:p>
            <a:fld id="{108ACBE5-29ED-42A5-8E07-74C00A494653}" type="datetimeFigureOut">
              <a:rPr lang="pl-PL" smtClean="0"/>
              <a:t>27.09.2023</a:t>
            </a:fld>
            <a:endParaRPr lang="pl-PL"/>
          </a:p>
        </p:txBody>
      </p:sp>
      <p:sp>
        <p:nvSpPr>
          <p:cNvPr id="5" name="Symbol zastępczy stopki 4">
            <a:extLst>
              <a:ext uri="{FF2B5EF4-FFF2-40B4-BE49-F238E27FC236}">
                <a16:creationId xmlns:a16="http://schemas.microsoft.com/office/drawing/2014/main" xmlns="" id="{4D221F8D-CD06-E698-7631-48F06189D8D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F152A931-8276-D5A4-4641-6FBE1D6E50A6}"/>
              </a:ext>
            </a:extLst>
          </p:cNvPr>
          <p:cNvSpPr>
            <a:spLocks noGrp="1"/>
          </p:cNvSpPr>
          <p:nvPr>
            <p:ph type="sldNum" sz="quarter" idx="12"/>
          </p:nvPr>
        </p:nvSpPr>
        <p:spPr/>
        <p:txBody>
          <a:bodyPr/>
          <a:lstStyle/>
          <a:p>
            <a:fld id="{89F1AFEA-E31B-413F-B698-9B88E41F217E}" type="slidenum">
              <a:rPr lang="pl-PL" smtClean="0"/>
              <a:t>‹#›</a:t>
            </a:fld>
            <a:endParaRPr lang="pl-PL"/>
          </a:p>
        </p:txBody>
      </p:sp>
    </p:spTree>
    <p:extLst>
      <p:ext uri="{BB962C8B-B14F-4D97-AF65-F5344CB8AC3E}">
        <p14:creationId xmlns:p14="http://schemas.microsoft.com/office/powerpoint/2010/main" val="2195242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xmlns="" id="{27CC402C-B863-69BB-9D53-65B4701DAA3B}"/>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xmlns="" id="{3E42CE74-1EE6-1530-1614-122DDCBD4756}"/>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6268CCBE-E509-1B8A-6AE2-5F8483C5AB8D}"/>
              </a:ext>
            </a:extLst>
          </p:cNvPr>
          <p:cNvSpPr>
            <a:spLocks noGrp="1"/>
          </p:cNvSpPr>
          <p:nvPr>
            <p:ph type="dt" sz="half" idx="10"/>
          </p:nvPr>
        </p:nvSpPr>
        <p:spPr/>
        <p:txBody>
          <a:bodyPr/>
          <a:lstStyle/>
          <a:p>
            <a:fld id="{108ACBE5-29ED-42A5-8E07-74C00A494653}" type="datetimeFigureOut">
              <a:rPr lang="pl-PL" smtClean="0"/>
              <a:t>27.09.2023</a:t>
            </a:fld>
            <a:endParaRPr lang="pl-PL"/>
          </a:p>
        </p:txBody>
      </p:sp>
      <p:sp>
        <p:nvSpPr>
          <p:cNvPr id="5" name="Symbol zastępczy stopki 4">
            <a:extLst>
              <a:ext uri="{FF2B5EF4-FFF2-40B4-BE49-F238E27FC236}">
                <a16:creationId xmlns:a16="http://schemas.microsoft.com/office/drawing/2014/main" xmlns="" id="{00E922C8-D023-733B-1146-D7ED2648711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xmlns="" id="{554DA7EE-5878-0176-1CAC-8D65596B2421}"/>
              </a:ext>
            </a:extLst>
          </p:cNvPr>
          <p:cNvSpPr>
            <a:spLocks noGrp="1"/>
          </p:cNvSpPr>
          <p:nvPr>
            <p:ph type="sldNum" sz="quarter" idx="12"/>
          </p:nvPr>
        </p:nvSpPr>
        <p:spPr/>
        <p:txBody>
          <a:bodyPr/>
          <a:lstStyle/>
          <a:p>
            <a:fld id="{89F1AFEA-E31B-413F-B698-9B88E41F217E}" type="slidenum">
              <a:rPr lang="pl-PL" smtClean="0"/>
              <a:t>‹#›</a:t>
            </a:fld>
            <a:endParaRPr lang="pl-PL"/>
          </a:p>
        </p:txBody>
      </p:sp>
    </p:spTree>
    <p:extLst>
      <p:ext uri="{BB962C8B-B14F-4D97-AF65-F5344CB8AC3E}">
        <p14:creationId xmlns:p14="http://schemas.microsoft.com/office/powerpoint/2010/main" val="57810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xmlns="" id="{C801A6FD-338B-F8F8-5532-005F3999A5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xmlns="" id="{0DA634E6-E5B0-D7CD-7721-E785CF9DDA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xmlns="" id="{DCDDF668-A2F2-F8A8-665B-A4E37CE244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8ACBE5-29ED-42A5-8E07-74C00A494653}" type="datetimeFigureOut">
              <a:rPr lang="pl-PL" smtClean="0"/>
              <a:t>27.09.2023</a:t>
            </a:fld>
            <a:endParaRPr lang="pl-PL"/>
          </a:p>
        </p:txBody>
      </p:sp>
      <p:sp>
        <p:nvSpPr>
          <p:cNvPr id="5" name="Symbol zastępczy stopki 4">
            <a:extLst>
              <a:ext uri="{FF2B5EF4-FFF2-40B4-BE49-F238E27FC236}">
                <a16:creationId xmlns:a16="http://schemas.microsoft.com/office/drawing/2014/main" xmlns="" id="{70F6FABC-44DD-BA1D-2632-1B066EED44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xmlns="" id="{8D5796B2-6134-9CDC-5FF4-FC99755DE9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F1AFEA-E31B-413F-B698-9B88E41F217E}" type="slidenum">
              <a:rPr lang="pl-PL" smtClean="0"/>
              <a:t>‹#›</a:t>
            </a:fld>
            <a:endParaRPr lang="pl-PL"/>
          </a:p>
        </p:txBody>
      </p:sp>
    </p:spTree>
    <p:extLst>
      <p:ext uri="{BB962C8B-B14F-4D97-AF65-F5344CB8AC3E}">
        <p14:creationId xmlns:p14="http://schemas.microsoft.com/office/powerpoint/2010/main" val="3632805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8.tif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tiff"/><Relationship Id="rId5" Type="http://schemas.openxmlformats.org/officeDocument/2006/relationships/image" Target="../media/image6.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a:extLst>
              <a:ext uri="{FF2B5EF4-FFF2-40B4-BE49-F238E27FC236}">
                <a16:creationId xmlns:a16="http://schemas.microsoft.com/office/drawing/2014/main" xmlns="" id="{01390CDC-CE76-9422-9B9B-E91081E64116}"/>
              </a:ext>
            </a:extLst>
          </p:cNvPr>
          <p:cNvSpPr>
            <a:spLocks/>
          </p:cNvSpPr>
          <p:nvPr/>
        </p:nvSpPr>
        <p:spPr>
          <a:xfrm>
            <a:off x="2177615" y="2466788"/>
            <a:ext cx="809420" cy="2601036"/>
          </a:xfrm>
          <a:prstGeom prst="rect">
            <a:avLst/>
          </a:prstGeom>
          <a:solidFill>
            <a:srgbClr val="A3C1A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a:extLst>
              <a:ext uri="{FF2B5EF4-FFF2-40B4-BE49-F238E27FC236}">
                <a16:creationId xmlns:a16="http://schemas.microsoft.com/office/drawing/2014/main" xmlns="" id="{30CDEB0A-8260-D839-7CC6-C30158CF2B60}"/>
              </a:ext>
            </a:extLst>
          </p:cNvPr>
          <p:cNvSpPr txBox="1">
            <a:spLocks/>
          </p:cNvSpPr>
          <p:nvPr/>
        </p:nvSpPr>
        <p:spPr>
          <a:xfrm>
            <a:off x="2521165" y="3767306"/>
            <a:ext cx="5017720" cy="1323952"/>
          </a:xfrm>
          <a:prstGeom prst="rect">
            <a:avLst/>
          </a:prstGeom>
          <a:noFill/>
        </p:spPr>
        <p:txBody>
          <a:bodyPr wrap="none" rtlCol="0">
            <a:spAutoFit/>
          </a:bodyPr>
          <a:lstStyle/>
          <a:p>
            <a:pPr marR="0" lvl="0" algn="l" defTabSz="914400" rtl="0" eaLnBrk="0" fontAlgn="base" latinLnBrk="0" hangingPunct="0">
              <a:lnSpc>
                <a:spcPct val="150000"/>
              </a:lnSpc>
              <a:spcBef>
                <a:spcPct val="0"/>
              </a:spcBef>
              <a:spcAft>
                <a:spcPct val="0"/>
              </a:spcAft>
              <a:buClrTx/>
              <a:buSzTx/>
              <a:tabLst/>
            </a:pPr>
            <a:r>
              <a:rPr kumimoji="0" lang="pl-PL" altLang="pl-PL" sz="2800" b="1" i="0" u="none" strike="noStrike" cap="none" normalizeH="0" baseline="0" dirty="0">
                <a:ln>
                  <a:noFill/>
                </a:ln>
                <a:solidFill>
                  <a:schemeClr val="tx1"/>
                </a:solidFill>
                <a:effectLst/>
                <a:latin typeface="Poppins" panose="00000500000000000000" pitchFamily="2" charset="-18"/>
                <a:ea typeface="Times New Roman" panose="02020603050405020304" pitchFamily="18" charset="0"/>
                <a:cs typeface="Poppins" panose="00000500000000000000" pitchFamily="2" charset="-18"/>
              </a:rPr>
              <a:t>Aura </a:t>
            </a:r>
            <a:br>
              <a:rPr kumimoji="0" lang="pl-PL" altLang="pl-PL" sz="2800" b="1" i="0" u="none" strike="noStrike" cap="none" normalizeH="0" baseline="0" dirty="0">
                <a:ln>
                  <a:noFill/>
                </a:ln>
                <a:solidFill>
                  <a:schemeClr val="tx1"/>
                </a:solidFill>
                <a:effectLst/>
                <a:latin typeface="Poppins" panose="00000500000000000000" pitchFamily="2" charset="-18"/>
                <a:ea typeface="Times New Roman" panose="02020603050405020304" pitchFamily="18" charset="0"/>
                <a:cs typeface="Poppins" panose="00000500000000000000" pitchFamily="2" charset="-18"/>
              </a:rPr>
            </a:br>
            <a:r>
              <a:rPr kumimoji="0" lang="pl-PL" altLang="pl-PL" sz="2800" b="1" i="0" u="none" strike="noStrike" cap="none" normalizeH="0" baseline="0" dirty="0" err="1">
                <a:ln>
                  <a:noFill/>
                </a:ln>
                <a:solidFill>
                  <a:schemeClr val="tx1"/>
                </a:solidFill>
                <a:effectLst/>
                <a:latin typeface="Poppins" panose="00000500000000000000" pitchFamily="2" charset="-18"/>
                <a:ea typeface="Times New Roman" panose="02020603050405020304" pitchFamily="18" charset="0"/>
                <a:cs typeface="Poppins" panose="00000500000000000000" pitchFamily="2" charset="-18"/>
              </a:rPr>
              <a:t>H</a:t>
            </a:r>
            <a:r>
              <a:rPr lang="pl-PL" altLang="pl-PL" sz="2800" b="1" dirty="0" err="1">
                <a:latin typeface="Poppins" panose="00000500000000000000" pitchFamily="2" charset="-18"/>
                <a:ea typeface="Times New Roman" panose="02020603050405020304" pitchFamily="18" charset="0"/>
                <a:cs typeface="Poppins" panose="00000500000000000000" pitchFamily="2" charset="-18"/>
              </a:rPr>
              <a:t>eat</a:t>
            </a:r>
            <a:r>
              <a:rPr lang="pl-PL" altLang="pl-PL" sz="2800" b="1" dirty="0">
                <a:latin typeface="Poppins" panose="00000500000000000000" pitchFamily="2" charset="-18"/>
                <a:ea typeface="Times New Roman" panose="02020603050405020304" pitchFamily="18" charset="0"/>
                <a:cs typeface="Poppins" panose="00000500000000000000" pitchFamily="2" charset="-18"/>
              </a:rPr>
              <a:t> </a:t>
            </a:r>
            <a:r>
              <a:rPr lang="pl-PL" altLang="pl-PL" sz="2800" b="1" dirty="0" err="1">
                <a:latin typeface="Poppins" panose="00000500000000000000" pitchFamily="2" charset="-18"/>
                <a:ea typeface="Times New Roman" panose="02020603050405020304" pitchFamily="18" charset="0"/>
                <a:cs typeface="Poppins" panose="00000500000000000000" pitchFamily="2" charset="-18"/>
              </a:rPr>
              <a:t>Pumps</a:t>
            </a:r>
            <a:r>
              <a:rPr lang="pl-PL" altLang="pl-PL" sz="2800" b="1" dirty="0">
                <a:latin typeface="Poppins" panose="00000500000000000000" pitchFamily="2" charset="-18"/>
                <a:ea typeface="Times New Roman" panose="02020603050405020304" pitchFamily="18" charset="0"/>
                <a:cs typeface="Poppins" panose="00000500000000000000" pitchFamily="2" charset="-18"/>
              </a:rPr>
              <a:t> – </a:t>
            </a:r>
            <a:r>
              <a:rPr lang="pl-PL" altLang="pl-PL" sz="2800" b="1" dirty="0" err="1">
                <a:latin typeface="Poppins" panose="00000500000000000000" pitchFamily="2" charset="-18"/>
                <a:ea typeface="Times New Roman" panose="02020603050405020304" pitchFamily="18" charset="0"/>
                <a:cs typeface="Poppins" panose="00000500000000000000" pitchFamily="2" charset="-18"/>
              </a:rPr>
              <a:t>Air</a:t>
            </a:r>
            <a:r>
              <a:rPr lang="pl-PL" altLang="pl-PL" sz="2800" b="1" dirty="0">
                <a:latin typeface="Poppins" panose="00000500000000000000" pitchFamily="2" charset="-18"/>
                <a:ea typeface="Times New Roman" panose="02020603050405020304" pitchFamily="18" charset="0"/>
                <a:cs typeface="Poppins" panose="00000500000000000000" pitchFamily="2" charset="-18"/>
              </a:rPr>
              <a:t> to </a:t>
            </a:r>
            <a:r>
              <a:rPr lang="pl-PL" altLang="pl-PL" sz="2800" b="1" dirty="0" err="1">
                <a:latin typeface="Poppins" panose="00000500000000000000" pitchFamily="2" charset="-18"/>
                <a:ea typeface="Times New Roman" panose="02020603050405020304" pitchFamily="18" charset="0"/>
                <a:cs typeface="Poppins" panose="00000500000000000000" pitchFamily="2" charset="-18"/>
              </a:rPr>
              <a:t>Water</a:t>
            </a:r>
            <a:endParaRPr lang="pl-PL" altLang="pl-PL" sz="2800" b="1" dirty="0">
              <a:latin typeface="Poppins" panose="00000500000000000000" pitchFamily="2" charset="-18"/>
              <a:ea typeface="Times New Roman" panose="02020603050405020304" pitchFamily="18" charset="0"/>
              <a:cs typeface="Poppins" panose="00000500000000000000" pitchFamily="2" charset="-18"/>
            </a:endParaRPr>
          </a:p>
        </p:txBody>
      </p:sp>
      <p:pic>
        <p:nvPicPr>
          <p:cNvPr id="8" name="Obraz 7">
            <a:extLst>
              <a:ext uri="{FF2B5EF4-FFF2-40B4-BE49-F238E27FC236}">
                <a16:creationId xmlns:a16="http://schemas.microsoft.com/office/drawing/2014/main" xmlns="" id="{F8359F3C-3957-8A85-1B67-4B86FAB414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spTree>
    <p:extLst>
      <p:ext uri="{BB962C8B-B14F-4D97-AF65-F5344CB8AC3E}">
        <p14:creationId xmlns:p14="http://schemas.microsoft.com/office/powerpoint/2010/main" val="115461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463862"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Aura</a:t>
            </a:r>
          </a:p>
          <a:p>
            <a:r>
              <a:rPr lang="pl-PL" sz="1600" b="1" dirty="0" err="1">
                <a:latin typeface="Poppins" panose="00000500000000000000" pitchFamily="50" charset="-18"/>
                <a:cs typeface="Poppins" panose="00000500000000000000" pitchFamily="50" charset="-18"/>
              </a:rPr>
              <a:t>heat</a:t>
            </a:r>
            <a:r>
              <a:rPr lang="pl-PL" sz="1600" b="1" dirty="0">
                <a:latin typeface="Poppins" panose="00000500000000000000" pitchFamily="50" charset="-18"/>
                <a:cs typeface="Poppins" panose="00000500000000000000" pitchFamily="50" charset="-18"/>
              </a:rPr>
              <a:t> </a:t>
            </a:r>
            <a:r>
              <a:rPr lang="pl-PL" sz="1600" b="1" dirty="0" err="1">
                <a:latin typeface="Poppins" panose="00000500000000000000" pitchFamily="50" charset="-18"/>
                <a:cs typeface="Poppins" panose="00000500000000000000" pitchFamily="50" charset="-18"/>
              </a:rPr>
              <a:t>pumps</a:t>
            </a:r>
            <a:endParaRPr lang="pl-PL" sz="1600" b="1" dirty="0">
              <a:latin typeface="Poppins" panose="00000500000000000000" pitchFamily="50" charset="-18"/>
              <a:cs typeface="Poppins" panose="00000500000000000000" pitchFamily="50" charset="-18"/>
            </a:endParaRPr>
          </a:p>
        </p:txBody>
      </p:sp>
      <p:pic>
        <p:nvPicPr>
          <p:cNvPr id="41" name="Obraz 40">
            <a:extLst>
              <a:ext uri="{FF2B5EF4-FFF2-40B4-BE49-F238E27FC236}">
                <a16:creationId xmlns:a16="http://schemas.microsoft.com/office/drawing/2014/main" xmlns="" id="{29CC83BF-3997-9E7E-3DE7-A1593FA986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4" name="auraa">
            <a:hlinkClick r:id="" action="ppaction://media"/>
            <a:extLst>
              <a:ext uri="{FF2B5EF4-FFF2-40B4-BE49-F238E27FC236}">
                <a16:creationId xmlns:a16="http://schemas.microsoft.com/office/drawing/2014/main" xmlns="" id="{9B0BED6C-9283-8CF3-BED1-45DEEFA5357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516957" y="1047279"/>
            <a:ext cx="9543068" cy="5367976"/>
          </a:xfrm>
          <a:prstGeom prst="rect">
            <a:avLst/>
          </a:prstGeom>
        </p:spPr>
      </p:pic>
    </p:spTree>
    <p:extLst>
      <p:ext uri="{BB962C8B-B14F-4D97-AF65-F5344CB8AC3E}">
        <p14:creationId xmlns:p14="http://schemas.microsoft.com/office/powerpoint/2010/main" val="261390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xmlns="" id="{D30B7E7C-445C-3425-9C5D-ED03423D1CC2}"/>
              </a:ext>
            </a:extLst>
          </p:cNvPr>
          <p:cNvSpPr/>
          <p:nvPr/>
        </p:nvSpPr>
        <p:spPr>
          <a:xfrm rot="5400000">
            <a:off x="2309454" y="1633657"/>
            <a:ext cx="878783" cy="5497692"/>
          </a:xfrm>
          <a:prstGeom prst="rect">
            <a:avLst/>
          </a:prstGeom>
          <a:solidFill>
            <a:srgbClr val="D1C8B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463862"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Aura</a:t>
            </a:r>
          </a:p>
          <a:p>
            <a:r>
              <a:rPr lang="pl-PL" sz="1600" b="1" dirty="0" err="1">
                <a:latin typeface="Poppins" panose="00000500000000000000" pitchFamily="50" charset="-18"/>
                <a:cs typeface="Poppins" panose="00000500000000000000" pitchFamily="50" charset="-18"/>
              </a:rPr>
              <a:t>heat</a:t>
            </a:r>
            <a:r>
              <a:rPr lang="pl-PL" sz="1600" b="1" dirty="0">
                <a:latin typeface="Poppins" panose="00000500000000000000" pitchFamily="50" charset="-18"/>
                <a:cs typeface="Poppins" panose="00000500000000000000" pitchFamily="50" charset="-18"/>
              </a:rPr>
              <a:t> </a:t>
            </a:r>
            <a:r>
              <a:rPr lang="pl-PL" sz="1600" b="1" dirty="0" err="1">
                <a:latin typeface="Poppins" panose="00000500000000000000" pitchFamily="50" charset="-18"/>
                <a:cs typeface="Poppins" panose="00000500000000000000" pitchFamily="50" charset="-18"/>
              </a:rPr>
              <a:t>pumps</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8" name="Obraz 7">
            <a:extLst>
              <a:ext uri="{FF2B5EF4-FFF2-40B4-BE49-F238E27FC236}">
                <a16:creationId xmlns:a16="http://schemas.microsoft.com/office/drawing/2014/main" xmlns="" id="{58BF1FCB-B4F8-9768-874A-5C6CA48136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95449" y="1510001"/>
            <a:ext cx="9820250" cy="5524873"/>
          </a:xfrm>
          <a:prstGeom prst="rect">
            <a:avLst/>
          </a:prstGeom>
        </p:spPr>
      </p:pic>
      <p:sp>
        <p:nvSpPr>
          <p:cNvPr id="10" name="pole tekstowe 9">
            <a:extLst>
              <a:ext uri="{FF2B5EF4-FFF2-40B4-BE49-F238E27FC236}">
                <a16:creationId xmlns:a16="http://schemas.microsoft.com/office/drawing/2014/main" xmlns="" id="{EA6826B4-3D42-7268-7742-9CF6BA1DE0C6}"/>
              </a:ext>
            </a:extLst>
          </p:cNvPr>
          <p:cNvSpPr txBox="1"/>
          <p:nvPr/>
        </p:nvSpPr>
        <p:spPr>
          <a:xfrm>
            <a:off x="5782895" y="2316004"/>
            <a:ext cx="5861549" cy="3481979"/>
          </a:xfrm>
          <a:prstGeom prst="rect">
            <a:avLst/>
          </a:prstGeom>
          <a:noFill/>
        </p:spPr>
        <p:txBody>
          <a:bodyPr wrap="square" rtlCol="0">
            <a:spAutoFit/>
          </a:bodyPr>
          <a:lstStyle/>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pl-PL" sz="1400" b="1" dirty="0">
                <a:latin typeface="Poppins" panose="00000500000000000000" pitchFamily="2" charset="-18"/>
                <a:cs typeface="Poppins" panose="00000500000000000000" pitchFamily="2" charset="-18"/>
              </a:rPr>
              <a:t>U</a:t>
            </a:r>
            <a:r>
              <a:rPr lang="en-US" sz="1400" b="1" dirty="0" err="1">
                <a:latin typeface="Poppins" panose="00000500000000000000" pitchFamily="2" charset="-18"/>
                <a:cs typeface="Poppins" panose="00000500000000000000" pitchFamily="2" charset="-18"/>
              </a:rPr>
              <a:t>niversal</a:t>
            </a:r>
            <a:r>
              <a:rPr lang="en-US" sz="1400" b="1" dirty="0">
                <a:latin typeface="Poppins" panose="00000500000000000000" pitchFamily="2" charset="-18"/>
                <a:cs typeface="Poppins" panose="00000500000000000000" pitchFamily="2" charset="-18"/>
              </a:rPr>
              <a:t> </a:t>
            </a:r>
            <a:r>
              <a:rPr lang="en-US" sz="1400" b="1" dirty="0" err="1">
                <a:latin typeface="Poppins" panose="00000500000000000000" pitchFamily="2" charset="-18"/>
                <a:cs typeface="Poppins" panose="00000500000000000000" pitchFamily="2" charset="-18"/>
              </a:rPr>
              <a:t>monoblock</a:t>
            </a:r>
            <a:r>
              <a:rPr lang="en-US" sz="1400" b="1" dirty="0">
                <a:latin typeface="Poppins" panose="00000500000000000000" pitchFamily="2" charset="-18"/>
                <a:cs typeface="Poppins" panose="00000500000000000000" pitchFamily="2" charset="-18"/>
              </a:rPr>
              <a:t> </a:t>
            </a:r>
            <a:r>
              <a:rPr lang="en-US" sz="1400" dirty="0">
                <a:latin typeface="Poppins" panose="00000500000000000000" pitchFamily="2" charset="-18"/>
                <a:cs typeface="Poppins" panose="00000500000000000000" pitchFamily="2" charset="-18"/>
              </a:rPr>
              <a:t>device that can be used with most water installations </a:t>
            </a:r>
            <a:endParaRPr kumimoji="0" lang="pl-PL" sz="14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en-US" sz="1400" b="1" dirty="0">
                <a:latin typeface="Poppins" panose="00000500000000000000" pitchFamily="2" charset="-18"/>
                <a:cs typeface="Poppins" panose="00000500000000000000" pitchFamily="2" charset="-18"/>
              </a:rPr>
              <a:t>Wide operating range </a:t>
            </a:r>
            <a:r>
              <a:rPr lang="en-US" sz="1400" dirty="0">
                <a:latin typeface="Poppins" panose="00000500000000000000" pitchFamily="2" charset="-18"/>
                <a:cs typeface="Poppins" panose="00000500000000000000" pitchFamily="2" charset="-18"/>
              </a:rPr>
              <a:t>- devices work up to -25oC and up to +45oC, and max. supply temperature up to 55oC </a:t>
            </a:r>
            <a:endParaRPr lang="pl-PL" sz="1400" b="1" dirty="0">
              <a:latin typeface="Poppins" panose="00000500000000000000" pitchFamily="2" charset="-18"/>
              <a:cs typeface="Poppins" panose="00000500000000000000" pitchFamily="2" charset="-18"/>
            </a:endParaRP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pl-PL" sz="1400" b="1" dirty="0" err="1">
                <a:solidFill>
                  <a:prstClr val="black"/>
                </a:solidFill>
                <a:latin typeface="Poppins" panose="00000500000000000000" pitchFamily="2" charset="-18"/>
                <a:cs typeface="Poppins" panose="00000500000000000000" pitchFamily="2" charset="-18"/>
              </a:rPr>
              <a:t>Well</a:t>
            </a:r>
            <a:r>
              <a:rPr lang="pl-PL" sz="1400" b="1" dirty="0">
                <a:solidFill>
                  <a:prstClr val="black"/>
                </a:solidFill>
                <a:latin typeface="Poppins" panose="00000500000000000000" pitchFamily="2" charset="-18"/>
                <a:cs typeface="Poppins" panose="00000500000000000000" pitchFamily="2" charset="-18"/>
              </a:rPr>
              <a:t> </a:t>
            </a:r>
            <a:r>
              <a:rPr lang="en-US" sz="1400" b="1" dirty="0">
                <a:latin typeface="Poppins" panose="00000500000000000000" pitchFamily="2" charset="-18"/>
                <a:cs typeface="Poppins" panose="00000500000000000000" pitchFamily="2" charset="-18"/>
              </a:rPr>
              <a:t>standard equipment </a:t>
            </a:r>
            <a:r>
              <a:rPr lang="en-US" sz="1400" dirty="0">
                <a:latin typeface="Poppins" panose="00000500000000000000" pitchFamily="2" charset="-18"/>
                <a:cs typeface="Poppins" panose="00000500000000000000" pitchFamily="2" charset="-18"/>
              </a:rPr>
              <a:t>and </a:t>
            </a:r>
            <a:r>
              <a:rPr lang="en-US" sz="1400" b="1" dirty="0">
                <a:latin typeface="Poppins" panose="00000500000000000000" pitchFamily="2" charset="-18"/>
                <a:cs typeface="Poppins" panose="00000500000000000000" pitchFamily="2" charset="-18"/>
              </a:rPr>
              <a:t>additional accessories</a:t>
            </a:r>
            <a:r>
              <a:rPr lang="pl-PL" sz="1400" b="1" dirty="0">
                <a:latin typeface="Poppins" panose="00000500000000000000" pitchFamily="2" charset="-18"/>
                <a:cs typeface="Poppins" panose="00000500000000000000" pitchFamily="2" charset="-18"/>
              </a:rPr>
              <a:t> </a:t>
            </a:r>
            <a:r>
              <a:rPr lang="pl-PL" sz="1400" dirty="0" err="1">
                <a:latin typeface="Poppins" panose="00000500000000000000" pitchFamily="2" charset="-18"/>
                <a:cs typeface="Poppins" panose="00000500000000000000" pitchFamily="2" charset="-18"/>
              </a:rPr>
              <a:t>which</a:t>
            </a:r>
            <a:r>
              <a:rPr lang="en-US" sz="1400" dirty="0">
                <a:latin typeface="Poppins" panose="00000500000000000000" pitchFamily="2" charset="-18"/>
                <a:cs typeface="Poppins" panose="00000500000000000000" pitchFamily="2" charset="-18"/>
              </a:rPr>
              <a:t> giving wide configuration possibilities</a:t>
            </a:r>
            <a:endParaRPr kumimoji="0" lang="pl-PL" sz="14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pl-PL" sz="1400" dirty="0">
                <a:latin typeface="Poppins" panose="00000500000000000000" pitchFamily="2" charset="-18"/>
                <a:cs typeface="Poppins" panose="00000500000000000000" pitchFamily="2" charset="-18"/>
              </a:rPr>
              <a:t>S</a:t>
            </a:r>
            <a:r>
              <a:rPr lang="en-US" sz="1400" dirty="0" err="1">
                <a:latin typeface="Poppins" panose="00000500000000000000" pitchFamily="2" charset="-18"/>
                <a:cs typeface="Poppins" panose="00000500000000000000" pitchFamily="2" charset="-18"/>
              </a:rPr>
              <a:t>olution</a:t>
            </a:r>
            <a:r>
              <a:rPr lang="en-US" sz="1400" dirty="0">
                <a:latin typeface="Poppins" panose="00000500000000000000" pitchFamily="2" charset="-18"/>
                <a:cs typeface="Poppins" panose="00000500000000000000" pitchFamily="2" charset="-18"/>
              </a:rPr>
              <a:t> </a:t>
            </a:r>
            <a:r>
              <a:rPr lang="en-US" sz="1400" b="1" dirty="0">
                <a:latin typeface="Poppins" panose="00000500000000000000" pitchFamily="2" charset="-18"/>
                <a:cs typeface="Poppins" panose="00000500000000000000" pitchFamily="2" charset="-18"/>
              </a:rPr>
              <a:t>compliant with the "Green Deal" </a:t>
            </a:r>
            <a:r>
              <a:rPr lang="en-US" sz="1400" dirty="0">
                <a:latin typeface="Poppins" panose="00000500000000000000" pitchFamily="2" charset="-18"/>
                <a:cs typeface="Poppins" panose="00000500000000000000" pitchFamily="2" charset="-18"/>
              </a:rPr>
              <a:t>that allows you to reduce costs in harmony with the environment</a:t>
            </a:r>
            <a:endParaRPr kumimoji="0" lang="pl-PL" sz="14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p:txBody>
      </p:sp>
    </p:spTree>
    <p:extLst>
      <p:ext uri="{BB962C8B-B14F-4D97-AF65-F5344CB8AC3E}">
        <p14:creationId xmlns:p14="http://schemas.microsoft.com/office/powerpoint/2010/main" val="1296490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xmlns="" id="{D30B7E7C-445C-3425-9C5D-ED03423D1CC2}"/>
              </a:ext>
            </a:extLst>
          </p:cNvPr>
          <p:cNvSpPr/>
          <p:nvPr/>
        </p:nvSpPr>
        <p:spPr>
          <a:xfrm rot="5400000">
            <a:off x="2309454" y="1633657"/>
            <a:ext cx="878783" cy="5497692"/>
          </a:xfrm>
          <a:prstGeom prst="rect">
            <a:avLst/>
          </a:prstGeom>
          <a:solidFill>
            <a:srgbClr val="D1C8B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463862"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Aura</a:t>
            </a:r>
          </a:p>
          <a:p>
            <a:r>
              <a:rPr lang="pl-PL" sz="1600" b="1" dirty="0" err="1">
                <a:latin typeface="Poppins" panose="00000500000000000000" pitchFamily="50" charset="-18"/>
                <a:cs typeface="Poppins" panose="00000500000000000000" pitchFamily="50" charset="-18"/>
              </a:rPr>
              <a:t>heat</a:t>
            </a:r>
            <a:r>
              <a:rPr lang="pl-PL" sz="1600" b="1" dirty="0">
                <a:latin typeface="Poppins" panose="00000500000000000000" pitchFamily="50" charset="-18"/>
                <a:cs typeface="Poppins" panose="00000500000000000000" pitchFamily="50" charset="-18"/>
              </a:rPr>
              <a:t> </a:t>
            </a:r>
            <a:r>
              <a:rPr lang="pl-PL" sz="1600" b="1" dirty="0" err="1">
                <a:latin typeface="Poppins" panose="00000500000000000000" pitchFamily="50" charset="-18"/>
                <a:cs typeface="Poppins" panose="00000500000000000000" pitchFamily="50" charset="-18"/>
              </a:rPr>
              <a:t>pumps</a:t>
            </a:r>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CDEA293-1EB1-03D2-3A11-210788507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8" name="Obraz 7">
            <a:extLst>
              <a:ext uri="{FF2B5EF4-FFF2-40B4-BE49-F238E27FC236}">
                <a16:creationId xmlns:a16="http://schemas.microsoft.com/office/drawing/2014/main" xmlns="" id="{58BF1FCB-B4F8-9768-874A-5C6CA48136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95449" y="1510001"/>
            <a:ext cx="9820250" cy="5524873"/>
          </a:xfrm>
          <a:prstGeom prst="rect">
            <a:avLst/>
          </a:prstGeom>
        </p:spPr>
      </p:pic>
      <p:sp>
        <p:nvSpPr>
          <p:cNvPr id="10" name="pole tekstowe 9">
            <a:extLst>
              <a:ext uri="{FF2B5EF4-FFF2-40B4-BE49-F238E27FC236}">
                <a16:creationId xmlns:a16="http://schemas.microsoft.com/office/drawing/2014/main" xmlns="" id="{EA6826B4-3D42-7268-7742-9CF6BA1DE0C6}"/>
              </a:ext>
            </a:extLst>
          </p:cNvPr>
          <p:cNvSpPr txBox="1"/>
          <p:nvPr/>
        </p:nvSpPr>
        <p:spPr>
          <a:xfrm>
            <a:off x="5782895" y="2540273"/>
            <a:ext cx="5861549" cy="3912866"/>
          </a:xfrm>
          <a:prstGeom prst="rect">
            <a:avLst/>
          </a:prstGeom>
          <a:noFill/>
        </p:spPr>
        <p:txBody>
          <a:bodyPr wrap="square" rtlCol="0">
            <a:spAutoFit/>
          </a:bodyPr>
          <a:lstStyle/>
          <a:p>
            <a:pPr marR="0" lvl="0" algn="l" defTabSz="914400" rtl="0" eaLnBrk="1" fontAlgn="auto" latinLnBrk="0" hangingPunct="1">
              <a:lnSpc>
                <a:spcPct val="200000"/>
              </a:lnSpc>
              <a:spcBef>
                <a:spcPts val="0"/>
              </a:spcBef>
              <a:spcAft>
                <a:spcPts val="0"/>
              </a:spcAft>
              <a:buClrTx/>
              <a:buSzTx/>
              <a:tabLst/>
              <a:defRPr/>
            </a:pPr>
            <a:r>
              <a:rPr kumimoji="0" lang="pl-PL" sz="1400" b="1"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rPr>
              <a:t>Basic </a:t>
            </a:r>
            <a:r>
              <a:rPr kumimoji="0" lang="pl-PL" sz="1400" b="1" i="0" u="none" strike="noStrike" kern="1200" cap="none" spc="0" normalizeH="0" baseline="0" noProof="0" dirty="0" err="1">
                <a:ln>
                  <a:noFill/>
                </a:ln>
                <a:solidFill>
                  <a:prstClr val="black"/>
                </a:solidFill>
                <a:effectLst/>
                <a:uLnTx/>
                <a:uFillTx/>
                <a:latin typeface="Poppins" panose="00000500000000000000" pitchFamily="2" charset="-18"/>
                <a:cs typeface="Poppins" panose="00000500000000000000" pitchFamily="2" charset="-18"/>
              </a:rPr>
              <a:t>series</a:t>
            </a:r>
            <a:r>
              <a:rPr kumimoji="0" lang="pl-PL" sz="1400" b="1"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rPr>
              <a:t>:</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err="1">
                <a:ln>
                  <a:noFill/>
                </a:ln>
                <a:solidFill>
                  <a:prstClr val="black"/>
                </a:solidFill>
                <a:effectLst/>
                <a:uLnTx/>
                <a:uFillTx/>
                <a:latin typeface="Poppins" panose="00000500000000000000" pitchFamily="2" charset="-18"/>
                <a:cs typeface="Poppins" panose="00000500000000000000" pitchFamily="2" charset="-18"/>
              </a:rPr>
              <a:t>Up</a:t>
            </a:r>
            <a:r>
              <a:rPr kumimoji="0" lang="pl-PL" sz="14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rPr>
              <a:t> to 75 kW of heating</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pl-PL" sz="1400" dirty="0" err="1">
                <a:solidFill>
                  <a:prstClr val="black"/>
                </a:solidFill>
                <a:latin typeface="Poppins" panose="00000500000000000000" pitchFamily="2" charset="-18"/>
                <a:cs typeface="Poppins" panose="00000500000000000000" pitchFamily="2" charset="-18"/>
              </a:rPr>
              <a:t>Up</a:t>
            </a:r>
            <a:r>
              <a:rPr lang="pl-PL" sz="1400" dirty="0">
                <a:solidFill>
                  <a:prstClr val="black"/>
                </a:solidFill>
                <a:latin typeface="Poppins" panose="00000500000000000000" pitchFamily="2" charset="-18"/>
                <a:cs typeface="Poppins" panose="00000500000000000000" pitchFamily="2" charset="-18"/>
              </a:rPr>
              <a:t> to 65 kW of </a:t>
            </a:r>
            <a:r>
              <a:rPr lang="pl-PL" sz="1400" dirty="0" err="1">
                <a:solidFill>
                  <a:prstClr val="black"/>
                </a:solidFill>
                <a:latin typeface="Poppins" panose="00000500000000000000" pitchFamily="2" charset="-18"/>
                <a:cs typeface="Poppins" panose="00000500000000000000" pitchFamily="2" charset="-18"/>
              </a:rPr>
              <a:t>cooling</a:t>
            </a:r>
            <a:endParaRPr lang="pl-PL" sz="1400" dirty="0">
              <a:solidFill>
                <a:prstClr val="black"/>
              </a:solidFill>
              <a:latin typeface="Poppins" panose="00000500000000000000" pitchFamily="2" charset="-18"/>
              <a:cs typeface="Poppins" panose="00000500000000000000" pitchFamily="2" charset="-18"/>
            </a:endParaRP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pl-PL" sz="1400" dirty="0">
                <a:solidFill>
                  <a:prstClr val="black"/>
                </a:solidFill>
                <a:latin typeface="Poppins" panose="00000500000000000000" pitchFamily="2" charset="-18"/>
                <a:cs typeface="Poppins" panose="00000500000000000000" pitchFamily="2" charset="-18"/>
              </a:rPr>
              <a:t>5 </a:t>
            </a:r>
            <a:r>
              <a:rPr lang="pl-PL" sz="1400" dirty="0" err="1">
                <a:solidFill>
                  <a:prstClr val="black"/>
                </a:solidFill>
                <a:latin typeface="Poppins" panose="00000500000000000000" pitchFamily="2" charset="-18"/>
                <a:cs typeface="Poppins" panose="00000500000000000000" pitchFamily="2" charset="-18"/>
              </a:rPr>
              <a:t>Sizes</a:t>
            </a:r>
            <a:endParaRPr lang="pl-PL" sz="1400" dirty="0">
              <a:solidFill>
                <a:prstClr val="black"/>
              </a:solidFill>
              <a:latin typeface="Poppins" panose="00000500000000000000" pitchFamily="2" charset="-18"/>
              <a:cs typeface="Poppins" panose="00000500000000000000" pitchFamily="2" charset="-18"/>
            </a:endParaRP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pl-PL" sz="14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rPr>
              <a:t>8 </a:t>
            </a:r>
            <a:r>
              <a:rPr kumimoji="0" lang="pl-PL" sz="1400" b="0" i="0" u="none" strike="noStrike" kern="1200" cap="none" spc="0" normalizeH="0" baseline="0" noProof="0" dirty="0" err="1">
                <a:ln>
                  <a:noFill/>
                </a:ln>
                <a:solidFill>
                  <a:prstClr val="black"/>
                </a:solidFill>
                <a:effectLst/>
                <a:uLnTx/>
                <a:uFillTx/>
                <a:latin typeface="Poppins" panose="00000500000000000000" pitchFamily="2" charset="-18"/>
                <a:cs typeface="Poppins" panose="00000500000000000000" pitchFamily="2" charset="-18"/>
              </a:rPr>
              <a:t>Capacities</a:t>
            </a:r>
            <a:endParaRPr kumimoji="0" lang="pl-PL" sz="14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a:p>
            <a:pPr>
              <a:lnSpc>
                <a:spcPct val="200000"/>
              </a:lnSpc>
              <a:defRPr/>
            </a:pPr>
            <a:r>
              <a:rPr kumimoji="0" lang="pl-PL" sz="1400" b="1" i="0" u="none" strike="noStrike" kern="1200" cap="none" spc="0" normalizeH="0" baseline="0" noProof="0" dirty="0" err="1">
                <a:ln>
                  <a:noFill/>
                </a:ln>
                <a:solidFill>
                  <a:prstClr val="black"/>
                </a:solidFill>
                <a:effectLst/>
                <a:uLnTx/>
                <a:uFillTx/>
                <a:latin typeface="Poppins" panose="00000500000000000000" pitchFamily="2" charset="-18"/>
                <a:cs typeface="Poppins" panose="00000500000000000000" pitchFamily="2" charset="-18"/>
              </a:rPr>
              <a:t>Other</a:t>
            </a:r>
            <a:r>
              <a:rPr kumimoji="0" lang="pl-PL" sz="1400" b="1"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rPr>
              <a:t> devices:</a:t>
            </a:r>
            <a:endParaRPr lang="pl-PL" sz="1400" b="1" dirty="0">
              <a:solidFill>
                <a:prstClr val="black"/>
              </a:solidFill>
              <a:latin typeface="Poppins" panose="00000500000000000000" pitchFamily="2" charset="-18"/>
              <a:cs typeface="Poppins" panose="00000500000000000000" pitchFamily="2" charset="-18"/>
            </a:endParaRPr>
          </a:p>
          <a:p>
            <a:pPr marL="285750" indent="-285750">
              <a:lnSpc>
                <a:spcPct val="200000"/>
              </a:lnSpc>
              <a:buFont typeface="Arial" panose="020B0604020202020204" pitchFamily="34" charset="0"/>
              <a:buChar char="•"/>
              <a:defRPr/>
            </a:pPr>
            <a:r>
              <a:rPr kumimoji="0" lang="pl-PL" sz="1400" b="0" i="0" u="none" strike="noStrike" kern="1200" cap="none" spc="0" normalizeH="0" baseline="0" noProof="0" dirty="0" err="1">
                <a:ln>
                  <a:noFill/>
                </a:ln>
                <a:solidFill>
                  <a:prstClr val="black"/>
                </a:solidFill>
                <a:effectLst/>
                <a:uLnTx/>
                <a:uFillTx/>
                <a:latin typeface="Poppins" panose="00000500000000000000" pitchFamily="2" charset="-18"/>
                <a:cs typeface="Poppins" panose="00000500000000000000" pitchFamily="2" charset="-18"/>
              </a:rPr>
              <a:t>Higher</a:t>
            </a:r>
            <a:r>
              <a:rPr kumimoji="0" lang="pl-PL" sz="14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rPr>
              <a:t> </a:t>
            </a:r>
            <a:r>
              <a:rPr kumimoji="0" lang="pl-PL" sz="1400" b="0" i="0" u="none" strike="noStrike" kern="1200" cap="none" spc="0" normalizeH="0" baseline="0" noProof="0" dirty="0" err="1">
                <a:ln>
                  <a:noFill/>
                </a:ln>
                <a:solidFill>
                  <a:prstClr val="black"/>
                </a:solidFill>
                <a:effectLst/>
                <a:uLnTx/>
                <a:uFillTx/>
                <a:latin typeface="Poppins" panose="00000500000000000000" pitchFamily="2" charset="-18"/>
                <a:cs typeface="Poppins" panose="00000500000000000000" pitchFamily="2" charset="-18"/>
              </a:rPr>
              <a:t>powers</a:t>
            </a:r>
            <a:r>
              <a:rPr kumimoji="0" lang="pl-PL" sz="14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rPr>
              <a:t> on </a:t>
            </a:r>
            <a:r>
              <a:rPr kumimoji="0" lang="pl-PL" sz="1400" b="0" i="0" u="none" strike="noStrike" kern="1200" cap="none" spc="0" normalizeH="0" baseline="0" noProof="0" dirty="0" err="1">
                <a:ln>
                  <a:noFill/>
                </a:ln>
                <a:solidFill>
                  <a:prstClr val="black"/>
                </a:solidFill>
                <a:effectLst/>
                <a:uLnTx/>
                <a:uFillTx/>
                <a:latin typeface="Poppins" panose="00000500000000000000" pitchFamily="2" charset="-18"/>
                <a:cs typeface="Poppins" panose="00000500000000000000" pitchFamily="2" charset="-18"/>
              </a:rPr>
              <a:t>demand</a:t>
            </a:r>
            <a:endParaRPr kumimoji="0" lang="pl-PL" sz="14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a:p>
            <a:pPr marL="285750" indent="-285750">
              <a:lnSpc>
                <a:spcPct val="200000"/>
              </a:lnSpc>
              <a:buFont typeface="Arial" panose="020B0604020202020204" pitchFamily="34" charset="0"/>
              <a:buChar char="•"/>
              <a:defRPr/>
            </a:pPr>
            <a:r>
              <a:rPr lang="pl-PL" sz="1400" dirty="0">
                <a:solidFill>
                  <a:prstClr val="black"/>
                </a:solidFill>
                <a:latin typeface="Poppins" panose="00000500000000000000" pitchFamily="2" charset="-18"/>
                <a:cs typeface="Poppins" panose="00000500000000000000" pitchFamily="2" charset="-18"/>
              </a:rPr>
              <a:t>Works with BMS system</a:t>
            </a:r>
            <a:endParaRPr kumimoji="0" lang="pl-PL" sz="14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endParaRPr kumimoji="0" lang="pl-PL" sz="1400" b="0" i="0" u="none" strike="noStrike" kern="1200" cap="none" spc="0" normalizeH="0" baseline="0" noProof="0" dirty="0">
              <a:ln>
                <a:noFill/>
              </a:ln>
              <a:solidFill>
                <a:prstClr val="black"/>
              </a:solidFill>
              <a:effectLst/>
              <a:uLnTx/>
              <a:uFillTx/>
              <a:latin typeface="Poppins" panose="00000500000000000000" pitchFamily="2" charset="-18"/>
              <a:cs typeface="Poppins" panose="00000500000000000000" pitchFamily="2" charset="-18"/>
            </a:endParaRPr>
          </a:p>
        </p:txBody>
      </p:sp>
    </p:spTree>
    <p:extLst>
      <p:ext uri="{BB962C8B-B14F-4D97-AF65-F5344CB8AC3E}">
        <p14:creationId xmlns:p14="http://schemas.microsoft.com/office/powerpoint/2010/main" val="1060229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Obraz 18" descr="Obraz zawierający klucz maszynowy, narzędzie&#10;&#10;Opis wygenerowany automatycznie">
            <a:extLst>
              <a:ext uri="{FF2B5EF4-FFF2-40B4-BE49-F238E27FC236}">
                <a16:creationId xmlns:a16="http://schemas.microsoft.com/office/drawing/2014/main" xmlns="" id="{870CA339-5BB9-5203-7615-AFFFEBA7BD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771" y="3679366"/>
            <a:ext cx="1838844" cy="1839580"/>
          </a:xfrm>
          <a:prstGeom prst="rect">
            <a:avLst/>
          </a:prstGeom>
        </p:spPr>
      </p:pic>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401346" cy="830997"/>
          </a:xfrm>
          <a:prstGeom prst="rect">
            <a:avLst/>
          </a:prstGeom>
          <a:noFill/>
        </p:spPr>
        <p:txBody>
          <a:bodyPr wrap="none" rtlCol="0">
            <a:spAutoFit/>
          </a:bodyPr>
          <a:lstStyle/>
          <a:p>
            <a:r>
              <a:rPr lang="pl-PL" sz="1600" b="1" dirty="0">
                <a:latin typeface="Poppins" panose="00000500000000000000" pitchFamily="2" charset="-18"/>
                <a:cs typeface="Poppins" panose="00000500000000000000" pitchFamily="2" charset="-18"/>
              </a:rPr>
              <a:t>Aura</a:t>
            </a:r>
          </a:p>
          <a:p>
            <a:r>
              <a:rPr lang="pl-PL" sz="1600" b="1" dirty="0">
                <a:latin typeface="Poppins" panose="00000500000000000000" pitchFamily="2" charset="-18"/>
                <a:cs typeface="Poppins" panose="00000500000000000000" pitchFamily="2" charset="-18"/>
              </a:rPr>
              <a:t>a</a:t>
            </a:r>
            <a:r>
              <a:rPr lang="en-US" sz="1600" b="1" dirty="0" err="1">
                <a:latin typeface="Poppins" panose="00000500000000000000" pitchFamily="2" charset="-18"/>
                <a:cs typeface="Poppins" panose="00000500000000000000" pitchFamily="2" charset="-18"/>
              </a:rPr>
              <a:t>pplication</a:t>
            </a:r>
            <a:endParaRPr lang="pl-PL" sz="1600" b="1" dirty="0">
              <a:latin typeface="Poppins" panose="00000500000000000000" pitchFamily="2" charset="-18"/>
              <a:cs typeface="Poppins" panose="00000500000000000000" pitchFamily="2" charset="-18"/>
            </a:endParaRPr>
          </a:p>
          <a:p>
            <a:endParaRPr lang="pl-PL" sz="1600" b="1" dirty="0">
              <a:latin typeface="Poppins" panose="00000500000000000000" pitchFamily="50" charset="-18"/>
              <a:cs typeface="Poppins" panose="00000500000000000000" pitchFamily="50" charset="-18"/>
            </a:endParaRPr>
          </a:p>
        </p:txBody>
      </p:sp>
      <p:pic>
        <p:nvPicPr>
          <p:cNvPr id="7" name="Obraz 6">
            <a:extLst>
              <a:ext uri="{FF2B5EF4-FFF2-40B4-BE49-F238E27FC236}">
                <a16:creationId xmlns:a16="http://schemas.microsoft.com/office/drawing/2014/main" xmlns="" id="{EEF02C57-5E84-2639-69C9-D566D2802C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13" name="pole tekstowe 12">
            <a:extLst>
              <a:ext uri="{FF2B5EF4-FFF2-40B4-BE49-F238E27FC236}">
                <a16:creationId xmlns:a16="http://schemas.microsoft.com/office/drawing/2014/main" xmlns="" id="{D5371803-4A0C-E3B4-9B0D-917F3BDDFBD5}"/>
              </a:ext>
            </a:extLst>
          </p:cNvPr>
          <p:cNvSpPr txBox="1"/>
          <p:nvPr/>
        </p:nvSpPr>
        <p:spPr>
          <a:xfrm>
            <a:off x="830509" y="3117376"/>
            <a:ext cx="2339566" cy="623248"/>
          </a:xfrm>
          <a:prstGeom prst="rect">
            <a:avLst/>
          </a:prstGeom>
          <a:noFill/>
        </p:spPr>
        <p:txBody>
          <a:bodyPr wrap="square" rtlCol="0">
            <a:spAutoFit/>
          </a:bodyPr>
          <a:lstStyle/>
          <a:p>
            <a:pPr>
              <a:lnSpc>
                <a:spcPct val="150000"/>
              </a:lnSpc>
              <a:spcBef>
                <a:spcPts val="600"/>
              </a:spcBef>
              <a:spcAft>
                <a:spcPts val="600"/>
              </a:spcAft>
            </a:pPr>
            <a:r>
              <a:rPr lang="pl-PL" sz="1200" dirty="0">
                <a:latin typeface="Poppins" panose="00000500000000000000" pitchFamily="2" charset="-18"/>
                <a:cs typeface="Poppins" panose="00000500000000000000" pitchFamily="2" charset="-18"/>
              </a:rPr>
              <a:t>C</a:t>
            </a:r>
            <a:r>
              <a:rPr lang="en-US" sz="1200" dirty="0" err="1">
                <a:latin typeface="Poppins" panose="00000500000000000000" pitchFamily="2" charset="-18"/>
                <a:cs typeface="Poppins" panose="00000500000000000000" pitchFamily="2" charset="-18"/>
              </a:rPr>
              <a:t>entral</a:t>
            </a:r>
            <a:r>
              <a:rPr lang="en-US" sz="1200" dirty="0">
                <a:latin typeface="Poppins" panose="00000500000000000000" pitchFamily="2" charset="-18"/>
                <a:cs typeface="Poppins" panose="00000500000000000000" pitchFamily="2" charset="-18"/>
              </a:rPr>
              <a:t> heating system </a:t>
            </a:r>
            <a:r>
              <a:rPr lang="pl-PL" sz="1200" b="1" dirty="0">
                <a:latin typeface="Poppins" panose="00000500000000000000" pitchFamily="2" charset="-18"/>
                <a:cs typeface="Poppins" panose="00000500000000000000" pitchFamily="2" charset="-18"/>
              </a:rPr>
              <a:t> </a:t>
            </a:r>
            <a:br>
              <a:rPr lang="pl-PL" sz="1200" b="1" dirty="0">
                <a:latin typeface="Poppins" panose="00000500000000000000" pitchFamily="2" charset="-18"/>
                <a:cs typeface="Poppins" panose="00000500000000000000" pitchFamily="2" charset="-18"/>
              </a:rPr>
            </a:br>
            <a:endParaRPr lang="pl-PL" sz="1200" b="1" dirty="0">
              <a:latin typeface="Poppins" panose="00000500000000000000" pitchFamily="2" charset="-18"/>
              <a:cs typeface="Poppins" panose="00000500000000000000" pitchFamily="2" charset="-18"/>
            </a:endParaRPr>
          </a:p>
        </p:txBody>
      </p:sp>
      <p:sp>
        <p:nvSpPr>
          <p:cNvPr id="8" name="pole tekstowe 7">
            <a:extLst>
              <a:ext uri="{FF2B5EF4-FFF2-40B4-BE49-F238E27FC236}">
                <a16:creationId xmlns:a16="http://schemas.microsoft.com/office/drawing/2014/main" xmlns="" id="{E0F51A95-BB35-DA66-C593-C7D5345C79E0}"/>
              </a:ext>
            </a:extLst>
          </p:cNvPr>
          <p:cNvSpPr txBox="1"/>
          <p:nvPr/>
        </p:nvSpPr>
        <p:spPr>
          <a:xfrm>
            <a:off x="3791654" y="3117376"/>
            <a:ext cx="2339567" cy="623248"/>
          </a:xfrm>
          <a:prstGeom prst="rect">
            <a:avLst/>
          </a:prstGeom>
          <a:noFill/>
        </p:spPr>
        <p:txBody>
          <a:bodyPr wrap="square" rtlCol="0">
            <a:spAutoFit/>
          </a:bodyPr>
          <a:lstStyle/>
          <a:p>
            <a:pPr>
              <a:lnSpc>
                <a:spcPct val="150000"/>
              </a:lnSpc>
              <a:spcBef>
                <a:spcPts val="600"/>
              </a:spcBef>
              <a:spcAft>
                <a:spcPts val="600"/>
              </a:spcAft>
            </a:pPr>
            <a:r>
              <a:rPr lang="en-US" sz="1200" dirty="0">
                <a:latin typeface="Poppins" panose="00000500000000000000" pitchFamily="2" charset="-18"/>
                <a:cs typeface="Poppins" panose="00000500000000000000" pitchFamily="2" charset="-18"/>
              </a:rPr>
              <a:t>Domestic hot water system</a:t>
            </a:r>
            <a:r>
              <a:rPr lang="pl-PL" sz="1200" b="1" dirty="0">
                <a:latin typeface="Poppins" panose="00000500000000000000" pitchFamily="2" charset="-18"/>
                <a:cs typeface="Poppins" panose="00000500000000000000" pitchFamily="2" charset="-18"/>
              </a:rPr>
              <a:t/>
            </a:r>
            <a:br>
              <a:rPr lang="pl-PL" sz="1200" b="1" dirty="0">
                <a:latin typeface="Poppins" panose="00000500000000000000" pitchFamily="2" charset="-18"/>
                <a:cs typeface="Poppins" panose="00000500000000000000" pitchFamily="2" charset="-18"/>
              </a:rPr>
            </a:br>
            <a:endParaRPr lang="pl-PL" sz="1200" b="1" dirty="0">
              <a:latin typeface="Poppins" panose="00000500000000000000" pitchFamily="2" charset="-18"/>
              <a:cs typeface="Poppins" panose="00000500000000000000" pitchFamily="2" charset="-18"/>
            </a:endParaRPr>
          </a:p>
        </p:txBody>
      </p:sp>
      <p:sp>
        <p:nvSpPr>
          <p:cNvPr id="14" name="pole tekstowe 13">
            <a:extLst>
              <a:ext uri="{FF2B5EF4-FFF2-40B4-BE49-F238E27FC236}">
                <a16:creationId xmlns:a16="http://schemas.microsoft.com/office/drawing/2014/main" xmlns="" id="{8EA3D42C-D985-F518-7C0B-E1F10B02D9EE}"/>
              </a:ext>
            </a:extLst>
          </p:cNvPr>
          <p:cNvSpPr txBox="1"/>
          <p:nvPr/>
        </p:nvSpPr>
        <p:spPr>
          <a:xfrm>
            <a:off x="6566806" y="3117376"/>
            <a:ext cx="2339566" cy="619593"/>
          </a:xfrm>
          <a:prstGeom prst="rect">
            <a:avLst/>
          </a:prstGeom>
          <a:noFill/>
        </p:spPr>
        <p:txBody>
          <a:bodyPr wrap="square" rtlCol="0">
            <a:spAutoFit/>
          </a:bodyPr>
          <a:lstStyle/>
          <a:p>
            <a:pPr>
              <a:lnSpc>
                <a:spcPct val="150000"/>
              </a:lnSpc>
              <a:spcBef>
                <a:spcPts val="600"/>
              </a:spcBef>
              <a:spcAft>
                <a:spcPts val="600"/>
              </a:spcAft>
            </a:pPr>
            <a:r>
              <a:rPr lang="en-US" sz="1200" dirty="0">
                <a:latin typeface="Poppins" panose="00000500000000000000" pitchFamily="2" charset="-18"/>
                <a:cs typeface="Poppins" panose="00000500000000000000" pitchFamily="2" charset="-18"/>
              </a:rPr>
              <a:t>Ventilation and air-conditioning installations</a:t>
            </a:r>
            <a:endParaRPr lang="pl-PL" sz="1200" b="1" dirty="0">
              <a:latin typeface="Poppins" panose="00000500000000000000" pitchFamily="2" charset="-18"/>
              <a:cs typeface="Poppins" panose="00000500000000000000" pitchFamily="2" charset="-18"/>
            </a:endParaRPr>
          </a:p>
        </p:txBody>
      </p:sp>
      <p:sp>
        <p:nvSpPr>
          <p:cNvPr id="15" name="pole tekstowe 14">
            <a:extLst>
              <a:ext uri="{FF2B5EF4-FFF2-40B4-BE49-F238E27FC236}">
                <a16:creationId xmlns:a16="http://schemas.microsoft.com/office/drawing/2014/main" xmlns="" id="{EF7E6861-E096-61A2-E419-1DB80FF4521E}"/>
              </a:ext>
            </a:extLst>
          </p:cNvPr>
          <p:cNvSpPr txBox="1"/>
          <p:nvPr/>
        </p:nvSpPr>
        <p:spPr>
          <a:xfrm>
            <a:off x="9246102" y="3117376"/>
            <a:ext cx="2339567" cy="619593"/>
          </a:xfrm>
          <a:prstGeom prst="rect">
            <a:avLst/>
          </a:prstGeom>
          <a:noFill/>
        </p:spPr>
        <p:txBody>
          <a:bodyPr wrap="square" rtlCol="0">
            <a:spAutoFit/>
          </a:bodyPr>
          <a:lstStyle/>
          <a:p>
            <a:pPr>
              <a:lnSpc>
                <a:spcPct val="150000"/>
              </a:lnSpc>
              <a:spcBef>
                <a:spcPts val="600"/>
              </a:spcBef>
              <a:spcAft>
                <a:spcPts val="600"/>
              </a:spcAft>
            </a:pPr>
            <a:r>
              <a:rPr lang="en-US" sz="1200" dirty="0">
                <a:latin typeface="Poppins" panose="00000500000000000000" pitchFamily="2" charset="-18"/>
                <a:cs typeface="Poppins" panose="00000500000000000000" pitchFamily="2" charset="-18"/>
              </a:rPr>
              <a:t>Air heating and cooling installations</a:t>
            </a:r>
            <a:endParaRPr lang="pl-PL" sz="1200" b="1" dirty="0">
              <a:latin typeface="Poppins" panose="00000500000000000000" pitchFamily="2" charset="-18"/>
              <a:cs typeface="Poppins" panose="00000500000000000000" pitchFamily="2" charset="-18"/>
            </a:endParaRPr>
          </a:p>
        </p:txBody>
      </p:sp>
      <p:pic>
        <p:nvPicPr>
          <p:cNvPr id="17" name="Obraz 16">
            <a:extLst>
              <a:ext uri="{FF2B5EF4-FFF2-40B4-BE49-F238E27FC236}">
                <a16:creationId xmlns:a16="http://schemas.microsoft.com/office/drawing/2014/main" xmlns="" id="{F5122485-060A-1206-C314-529B90E6099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963104" y="3845399"/>
            <a:ext cx="1507515" cy="1507515"/>
          </a:xfrm>
          <a:prstGeom prst="rect">
            <a:avLst/>
          </a:prstGeom>
        </p:spPr>
      </p:pic>
      <p:pic>
        <p:nvPicPr>
          <p:cNvPr id="21" name="Obraz 20" descr="Obraz zawierający tekst&#10;&#10;Opis wygenerowany automatycznie">
            <a:extLst>
              <a:ext uri="{FF2B5EF4-FFF2-40B4-BE49-F238E27FC236}">
                <a16:creationId xmlns:a16="http://schemas.microsoft.com/office/drawing/2014/main" xmlns="" id="{5329B116-B57D-E8C5-CF3C-EC436E24E10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9049"/>
          <a:stretch/>
        </p:blipFill>
        <p:spPr>
          <a:xfrm>
            <a:off x="6721383" y="3999602"/>
            <a:ext cx="1655643" cy="1353312"/>
          </a:xfrm>
          <a:prstGeom prst="rect">
            <a:avLst/>
          </a:prstGeom>
        </p:spPr>
      </p:pic>
      <p:pic>
        <p:nvPicPr>
          <p:cNvPr id="22" name="Obraz 21" descr="Obraz zawierający tekst&#10;&#10;Opis wygenerowany automatycznie">
            <a:extLst>
              <a:ext uri="{FF2B5EF4-FFF2-40B4-BE49-F238E27FC236}">
                <a16:creationId xmlns:a16="http://schemas.microsoft.com/office/drawing/2014/main" xmlns="" id="{1957BB9A-2919-3CFC-619E-DA1A0F44B47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094" r="58304"/>
          <a:stretch/>
        </p:blipFill>
        <p:spPr>
          <a:xfrm>
            <a:off x="9814436" y="3875748"/>
            <a:ext cx="1202897" cy="1477166"/>
          </a:xfrm>
          <a:prstGeom prst="rect">
            <a:avLst/>
          </a:prstGeom>
        </p:spPr>
      </p:pic>
    </p:spTree>
    <p:extLst>
      <p:ext uri="{BB962C8B-B14F-4D97-AF65-F5344CB8AC3E}">
        <p14:creationId xmlns:p14="http://schemas.microsoft.com/office/powerpoint/2010/main" val="3724285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3C1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2392001" cy="584775"/>
          </a:xfrm>
          <a:prstGeom prst="rect">
            <a:avLst/>
          </a:prstGeom>
          <a:noFill/>
        </p:spPr>
        <p:txBody>
          <a:bodyPr wrap="none" rtlCol="0">
            <a:spAutoFit/>
          </a:bodyPr>
          <a:lstStyle/>
          <a:p>
            <a:r>
              <a:rPr lang="en-US" sz="1600" b="1" dirty="0">
                <a:latin typeface="Poppins" panose="00000500000000000000" pitchFamily="2" charset="-18"/>
                <a:cs typeface="Poppins" panose="00000500000000000000" pitchFamily="2" charset="-18"/>
              </a:rPr>
              <a:t>Standard equipment</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of heat pumps</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EF02C57-5E84-2639-69C9-D566D2802C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9" name="pole tekstowe 8">
            <a:extLst>
              <a:ext uri="{FF2B5EF4-FFF2-40B4-BE49-F238E27FC236}">
                <a16:creationId xmlns:a16="http://schemas.microsoft.com/office/drawing/2014/main" xmlns="" id="{36C8A769-1931-02AF-F81E-8257875C0480}"/>
              </a:ext>
            </a:extLst>
          </p:cNvPr>
          <p:cNvSpPr txBox="1"/>
          <p:nvPr/>
        </p:nvSpPr>
        <p:spPr>
          <a:xfrm>
            <a:off x="717960" y="2352884"/>
            <a:ext cx="5007926" cy="3143938"/>
          </a:xfrm>
          <a:prstGeom prst="rect">
            <a:avLst/>
          </a:prstGeom>
          <a:noFill/>
        </p:spPr>
        <p:txBody>
          <a:bodyPr wrap="square" rtlCol="0">
            <a:spAutoFit/>
          </a:bodyPr>
          <a:lstStyle/>
          <a:p>
            <a:pPr>
              <a:lnSpc>
                <a:spcPct val="150000"/>
              </a:lnSpc>
              <a:spcBef>
                <a:spcPts val="600"/>
              </a:spcBef>
              <a:spcAft>
                <a:spcPts val="600"/>
              </a:spcAft>
            </a:pPr>
            <a:r>
              <a:rPr lang="en-US" sz="1200" b="1" dirty="0">
                <a:latin typeface="Poppins" panose="00000500000000000000" pitchFamily="2" charset="-18"/>
                <a:cs typeface="Poppins" panose="00000500000000000000" pitchFamily="2" charset="-18"/>
              </a:rPr>
              <a:t>Complete compressor system  </a:t>
            </a:r>
            <a:r>
              <a:rPr lang="pl-PL" sz="1200" dirty="0">
                <a:latin typeface="Poppins" panose="00000500000000000000" pitchFamily="2" charset="-18"/>
                <a:cs typeface="Poppins" panose="00000500000000000000" pitchFamily="2" charset="-18"/>
              </a:rPr>
              <a:t/>
            </a:r>
            <a:br>
              <a:rPr lang="pl-PL" sz="1200" dirty="0">
                <a:latin typeface="Poppins" panose="00000500000000000000" pitchFamily="2" charset="-18"/>
                <a:cs typeface="Poppins" panose="00000500000000000000" pitchFamily="2" charset="-18"/>
              </a:rPr>
            </a:br>
            <a:r>
              <a:rPr lang="pl-PL" sz="1200" dirty="0">
                <a:latin typeface="Poppins" panose="00000500000000000000" pitchFamily="2" charset="-18"/>
                <a:cs typeface="Poppins" panose="00000500000000000000" pitchFamily="2" charset="-18"/>
              </a:rPr>
              <a:t>Works for </a:t>
            </a:r>
            <a:r>
              <a:rPr lang="pl-PL" sz="1200" dirty="0" err="1">
                <a:latin typeface="Poppins" panose="00000500000000000000" pitchFamily="2" charset="-18"/>
                <a:cs typeface="Poppins" panose="00000500000000000000" pitchFamily="2" charset="-18"/>
              </a:rPr>
              <a:t>cool</a:t>
            </a:r>
            <a:r>
              <a:rPr lang="pl-PL" sz="1200" dirty="0">
                <a:latin typeface="Poppins" panose="00000500000000000000" pitchFamily="2" charset="-18"/>
                <a:cs typeface="Poppins" panose="00000500000000000000" pitchFamily="2" charset="-18"/>
              </a:rPr>
              <a:t> down </a:t>
            </a:r>
            <a:r>
              <a:rPr lang="pl-PL" sz="1200" dirty="0" err="1">
                <a:latin typeface="Poppins" panose="00000500000000000000" pitchFamily="2" charset="-18"/>
                <a:cs typeface="Poppins" panose="00000500000000000000" pitchFamily="2" charset="-18"/>
              </a:rPr>
              <a:t>or</a:t>
            </a:r>
            <a:r>
              <a:rPr lang="pl-PL" sz="1200" dirty="0">
                <a:latin typeface="Poppins" panose="00000500000000000000" pitchFamily="2" charset="-18"/>
                <a:cs typeface="Poppins" panose="00000500000000000000" pitchFamily="2" charset="-18"/>
              </a:rPr>
              <a:t> </a:t>
            </a:r>
            <a:r>
              <a:rPr lang="pl-PL" sz="1200" dirty="0" err="1">
                <a:latin typeface="Poppins" panose="00000500000000000000" pitchFamily="2" charset="-18"/>
                <a:cs typeface="Poppins" panose="00000500000000000000" pitchFamily="2" charset="-18"/>
              </a:rPr>
              <a:t>heat</a:t>
            </a:r>
            <a:r>
              <a:rPr lang="pl-PL" sz="1200" dirty="0">
                <a:latin typeface="Poppins" panose="00000500000000000000" pitchFamily="2" charset="-18"/>
                <a:cs typeface="Poppins" panose="00000500000000000000" pitchFamily="2" charset="-18"/>
              </a:rPr>
              <a:t> </a:t>
            </a:r>
            <a:r>
              <a:rPr lang="pl-PL" sz="1200" dirty="0" err="1">
                <a:latin typeface="Poppins" panose="00000500000000000000" pitchFamily="2" charset="-18"/>
                <a:cs typeface="Poppins" panose="00000500000000000000" pitchFamily="2" charset="-18"/>
              </a:rPr>
              <a:t>up</a:t>
            </a:r>
            <a:r>
              <a:rPr lang="pl-PL" sz="1200" dirty="0">
                <a:latin typeface="Poppins" panose="00000500000000000000" pitchFamily="2" charset="-18"/>
                <a:cs typeface="Poppins" panose="00000500000000000000" pitchFamily="2" charset="-18"/>
              </a:rPr>
              <a:t> the </a:t>
            </a:r>
            <a:r>
              <a:rPr lang="pl-PL" sz="1200" dirty="0" err="1">
                <a:latin typeface="Poppins" panose="00000500000000000000" pitchFamily="2" charset="-18"/>
                <a:cs typeface="Poppins" panose="00000500000000000000" pitchFamily="2" charset="-18"/>
              </a:rPr>
              <a:t>water</a:t>
            </a:r>
            <a:r>
              <a:rPr lang="pl-PL" sz="1200" dirty="0">
                <a:latin typeface="Poppins" panose="00000500000000000000" pitchFamily="2" charset="-18"/>
                <a:cs typeface="Poppins" panose="00000500000000000000" pitchFamily="2" charset="-18"/>
              </a:rPr>
              <a:t>. </a:t>
            </a:r>
          </a:p>
          <a:p>
            <a:pPr>
              <a:lnSpc>
                <a:spcPct val="150000"/>
              </a:lnSpc>
              <a:spcBef>
                <a:spcPts val="600"/>
              </a:spcBef>
              <a:spcAft>
                <a:spcPts val="600"/>
              </a:spcAft>
            </a:pPr>
            <a:r>
              <a:rPr lang="pl-PL" sz="1200" b="1" dirty="0">
                <a:latin typeface="Poppins" panose="00000500000000000000" pitchFamily="2" charset="-18"/>
                <a:cs typeface="Poppins" panose="00000500000000000000" pitchFamily="2" charset="-18"/>
              </a:rPr>
              <a:t>A</a:t>
            </a:r>
            <a:r>
              <a:rPr lang="en-US" sz="1200" b="1" dirty="0" err="1">
                <a:latin typeface="Poppins" panose="00000500000000000000" pitchFamily="2" charset="-18"/>
                <a:cs typeface="Poppins" panose="00000500000000000000" pitchFamily="2" charset="-18"/>
              </a:rPr>
              <a:t>utomation</a:t>
            </a:r>
            <a:r>
              <a:rPr lang="en-US" sz="1200" b="1" dirty="0">
                <a:latin typeface="Poppins" panose="00000500000000000000" pitchFamily="2" charset="-18"/>
                <a:cs typeface="Poppins" panose="00000500000000000000" pitchFamily="2" charset="-18"/>
              </a:rPr>
              <a:t> system </a:t>
            </a:r>
            <a:r>
              <a:rPr lang="pl-PL" sz="1200" dirty="0">
                <a:latin typeface="Poppins" panose="00000500000000000000" pitchFamily="2" charset="-18"/>
                <a:cs typeface="Poppins" panose="00000500000000000000" pitchFamily="2" charset="-18"/>
              </a:rPr>
              <a:t/>
            </a:r>
            <a:br>
              <a:rPr lang="pl-PL" sz="1200" dirty="0">
                <a:latin typeface="Poppins" panose="00000500000000000000" pitchFamily="2" charset="-18"/>
                <a:cs typeface="Poppins" panose="00000500000000000000" pitchFamily="2" charset="-18"/>
              </a:rPr>
            </a:br>
            <a:r>
              <a:rPr lang="en-US" sz="1200" dirty="0">
                <a:latin typeface="Poppins" panose="00000500000000000000" pitchFamily="2" charset="-18"/>
                <a:cs typeface="Poppins" panose="00000500000000000000" pitchFamily="2" charset="-18"/>
              </a:rPr>
              <a:t>It supervises and controls the operation of the entire device and enables communication with other elements of the installation, e.g. with heat/cold receivers</a:t>
            </a:r>
            <a:r>
              <a:rPr lang="pl-PL" sz="1200" dirty="0">
                <a:latin typeface="Poppins" panose="00000500000000000000" pitchFamily="2" charset="-18"/>
                <a:cs typeface="Poppins" panose="00000500000000000000" pitchFamily="2" charset="-18"/>
              </a:rPr>
              <a:t> and BMS</a:t>
            </a:r>
            <a:endParaRPr lang="pl-PL" sz="1200" b="1" dirty="0">
              <a:latin typeface="Poppins" panose="00000500000000000000" pitchFamily="2" charset="-18"/>
              <a:cs typeface="Poppins" panose="00000500000000000000" pitchFamily="2" charset="-18"/>
            </a:endParaRPr>
          </a:p>
          <a:p>
            <a:pPr>
              <a:lnSpc>
                <a:spcPct val="150000"/>
              </a:lnSpc>
              <a:spcBef>
                <a:spcPts val="600"/>
              </a:spcBef>
              <a:spcAft>
                <a:spcPts val="600"/>
              </a:spcAft>
            </a:pPr>
            <a:r>
              <a:rPr lang="en-US" sz="1200" b="1" dirty="0">
                <a:latin typeface="Poppins" panose="00000500000000000000" pitchFamily="2" charset="-18"/>
                <a:cs typeface="Poppins" panose="00000500000000000000" pitchFamily="2" charset="-18"/>
              </a:rPr>
              <a:t>Hydraulic pump </a:t>
            </a:r>
            <a:r>
              <a:rPr lang="pl-PL" sz="1200" b="1" dirty="0">
                <a:latin typeface="Poppins" panose="00000500000000000000" pitchFamily="2" charset="-18"/>
                <a:cs typeface="Poppins" panose="00000500000000000000" pitchFamily="2" charset="-18"/>
              </a:rPr>
              <a:t/>
            </a:r>
            <a:br>
              <a:rPr lang="pl-PL" sz="1200" b="1" dirty="0">
                <a:latin typeface="Poppins" panose="00000500000000000000" pitchFamily="2" charset="-18"/>
                <a:cs typeface="Poppins" panose="00000500000000000000" pitchFamily="2" charset="-18"/>
              </a:rPr>
            </a:br>
            <a:r>
              <a:rPr lang="en-US" sz="1200" dirty="0">
                <a:latin typeface="Poppins" panose="00000500000000000000" pitchFamily="2" charset="-18"/>
                <a:cs typeface="Poppins" panose="00000500000000000000" pitchFamily="2" charset="-18"/>
              </a:rPr>
              <a:t>The basic pump covering the pressure drops in the water (glycol) installation generated by the device itself and part of the installation</a:t>
            </a:r>
            <a:r>
              <a:rPr lang="pl-PL" sz="1200" dirty="0">
                <a:latin typeface="Poppins" panose="00000500000000000000" pitchFamily="2" charset="-18"/>
                <a:cs typeface="Poppins" panose="00000500000000000000" pitchFamily="2" charset="-18"/>
              </a:rPr>
              <a:t>.</a:t>
            </a:r>
          </a:p>
        </p:txBody>
      </p:sp>
      <p:sp>
        <p:nvSpPr>
          <p:cNvPr id="5" name="pole tekstowe 4">
            <a:extLst>
              <a:ext uri="{FF2B5EF4-FFF2-40B4-BE49-F238E27FC236}">
                <a16:creationId xmlns:a16="http://schemas.microsoft.com/office/drawing/2014/main" xmlns="" id="{7B2A026E-22BD-CBB0-227B-DACE8BAD4B2D}"/>
              </a:ext>
            </a:extLst>
          </p:cNvPr>
          <p:cNvSpPr txBox="1"/>
          <p:nvPr/>
        </p:nvSpPr>
        <p:spPr>
          <a:xfrm>
            <a:off x="6258905" y="2371359"/>
            <a:ext cx="5007926" cy="2646878"/>
          </a:xfrm>
          <a:prstGeom prst="rect">
            <a:avLst/>
          </a:prstGeom>
          <a:noFill/>
        </p:spPr>
        <p:txBody>
          <a:bodyPr wrap="square" rtlCol="0">
            <a:spAutoFit/>
          </a:bodyPr>
          <a:lstStyle/>
          <a:p>
            <a:r>
              <a:rPr lang="pl-PL" sz="1200" b="1" dirty="0">
                <a:latin typeface="Poppins" panose="00000500000000000000" pitchFamily="2" charset="-18"/>
                <a:ea typeface="Calibri" panose="020F0502020204030204" pitchFamily="34" charset="0"/>
                <a:cs typeface="Poppins" panose="00000500000000000000" pitchFamily="2" charset="-18"/>
              </a:rPr>
              <a:t>A</a:t>
            </a:r>
            <a:r>
              <a:rPr lang="en-US" sz="1200" b="1" dirty="0" err="1">
                <a:effectLst/>
                <a:latin typeface="Poppins" panose="00000500000000000000" pitchFamily="2" charset="-18"/>
                <a:ea typeface="Calibri" panose="020F0502020204030204" pitchFamily="34" charset="0"/>
                <a:cs typeface="Poppins" panose="00000500000000000000" pitchFamily="2" charset="-18"/>
              </a:rPr>
              <a:t>ccumulation</a:t>
            </a:r>
            <a:r>
              <a:rPr lang="en-US" sz="1200" b="1" dirty="0">
                <a:effectLst/>
                <a:latin typeface="Poppins" panose="00000500000000000000" pitchFamily="2" charset="-18"/>
                <a:ea typeface="Calibri" panose="020F0502020204030204" pitchFamily="34" charset="0"/>
                <a:cs typeface="Poppins" panose="00000500000000000000" pitchFamily="2" charset="-18"/>
              </a:rPr>
              <a:t> tank</a:t>
            </a:r>
          </a:p>
          <a:p>
            <a:pPr>
              <a:lnSpc>
                <a:spcPct val="150000"/>
              </a:lnSpc>
            </a:pPr>
            <a:r>
              <a:rPr lang="en-US" sz="1200" dirty="0">
                <a:effectLst/>
                <a:latin typeface="Poppins" panose="00000500000000000000" pitchFamily="2" charset="-18"/>
                <a:ea typeface="Calibri" panose="020F0502020204030204" pitchFamily="34" charset="0"/>
                <a:cs typeface="Poppins" panose="00000500000000000000" pitchFamily="2" charset="-18"/>
              </a:rPr>
              <a:t>It ensures the continuity of device operation and its correct regulation</a:t>
            </a:r>
            <a:r>
              <a:rPr lang="pl-PL" sz="1200" dirty="0">
                <a:effectLst/>
                <a:latin typeface="Poppins" panose="00000500000000000000" pitchFamily="2" charset="-18"/>
                <a:ea typeface="Calibri" panose="020F0502020204030204" pitchFamily="34" charset="0"/>
                <a:cs typeface="Poppins" panose="00000500000000000000" pitchFamily="2" charset="-18"/>
              </a:rPr>
              <a:t>.</a:t>
            </a:r>
          </a:p>
          <a:p>
            <a:endParaRPr lang="pl-PL" sz="1400" b="1" i="0" dirty="0">
              <a:solidFill>
                <a:srgbClr val="FF0000"/>
              </a:solidFill>
              <a:effectLst/>
              <a:latin typeface="Poppins" panose="00000500000000000000" pitchFamily="50" charset="-18"/>
              <a:cs typeface="Poppins" panose="00000500000000000000" pitchFamily="50" charset="-18"/>
            </a:endParaRPr>
          </a:p>
          <a:p>
            <a:r>
              <a:rPr lang="en-US" sz="1200" b="1" dirty="0">
                <a:effectLst/>
                <a:latin typeface="Poppins" panose="00000500000000000000" pitchFamily="2" charset="-18"/>
                <a:ea typeface="Calibri" panose="020F0502020204030204" pitchFamily="34" charset="0"/>
                <a:cs typeface="Poppins" panose="00000500000000000000" pitchFamily="2" charset="-18"/>
              </a:rPr>
              <a:t>Vibration isolators</a:t>
            </a:r>
          </a:p>
          <a:p>
            <a:pPr>
              <a:lnSpc>
                <a:spcPct val="150000"/>
              </a:lnSpc>
            </a:pPr>
            <a:r>
              <a:rPr lang="en-US" sz="1200" dirty="0">
                <a:effectLst/>
                <a:latin typeface="Poppins" panose="00000500000000000000" pitchFamily="2" charset="-18"/>
                <a:ea typeface="Calibri" panose="020F0502020204030204" pitchFamily="34" charset="0"/>
                <a:cs typeface="Poppins" panose="00000500000000000000" pitchFamily="2" charset="-18"/>
              </a:rPr>
              <a:t>Rubber spacers that eliminate the transfer of device vibrations to other elements of the facility.</a:t>
            </a:r>
            <a:endParaRPr lang="pl-PL" sz="1200" dirty="0">
              <a:effectLst/>
              <a:latin typeface="Poppins" panose="00000500000000000000" pitchFamily="2" charset="-18"/>
              <a:ea typeface="Calibri" panose="020F0502020204030204" pitchFamily="34" charset="0"/>
              <a:cs typeface="Poppins" panose="00000500000000000000" pitchFamily="2" charset="-18"/>
            </a:endParaRPr>
          </a:p>
          <a:p>
            <a:endParaRPr lang="pl-PL" sz="1200" b="1" i="0" dirty="0">
              <a:solidFill>
                <a:srgbClr val="FF0000"/>
              </a:solidFill>
              <a:latin typeface="Poppins" panose="00000500000000000000" pitchFamily="2" charset="-18"/>
              <a:cs typeface="Poppins" panose="00000500000000000000" pitchFamily="2" charset="-18"/>
            </a:endParaRPr>
          </a:p>
          <a:p>
            <a:r>
              <a:rPr lang="pl-PL" sz="1200" b="1" dirty="0">
                <a:latin typeface="Poppins" panose="00000500000000000000" pitchFamily="2" charset="-18"/>
                <a:ea typeface="Calibri" panose="020F0502020204030204" pitchFamily="34" charset="0"/>
                <a:cs typeface="Poppins" panose="00000500000000000000" pitchFamily="2" charset="-18"/>
              </a:rPr>
              <a:t>E</a:t>
            </a:r>
            <a:r>
              <a:rPr lang="en-US" sz="1200" b="1" dirty="0" err="1">
                <a:effectLst/>
                <a:latin typeface="Poppins" panose="00000500000000000000" pitchFamily="2" charset="-18"/>
                <a:ea typeface="Calibri" panose="020F0502020204030204" pitchFamily="34" charset="0"/>
                <a:cs typeface="Poppins" panose="00000500000000000000" pitchFamily="2" charset="-18"/>
              </a:rPr>
              <a:t>xpansion</a:t>
            </a:r>
            <a:r>
              <a:rPr lang="en-US" sz="1200" b="1" dirty="0">
                <a:effectLst/>
                <a:latin typeface="Poppins" panose="00000500000000000000" pitchFamily="2" charset="-18"/>
                <a:ea typeface="Calibri" panose="020F0502020204030204" pitchFamily="34" charset="0"/>
                <a:cs typeface="Poppins" panose="00000500000000000000" pitchFamily="2" charset="-18"/>
              </a:rPr>
              <a:t> vessel</a:t>
            </a:r>
          </a:p>
          <a:p>
            <a:pPr>
              <a:lnSpc>
                <a:spcPct val="150000"/>
              </a:lnSpc>
            </a:pPr>
            <a:r>
              <a:rPr lang="en-US" sz="1200" dirty="0">
                <a:effectLst/>
                <a:latin typeface="Poppins" panose="00000500000000000000" pitchFamily="2" charset="-18"/>
                <a:ea typeface="Calibri" panose="020F0502020204030204" pitchFamily="34" charset="0"/>
                <a:cs typeface="Poppins" panose="00000500000000000000" pitchFamily="2" charset="-18"/>
              </a:rPr>
              <a:t>Protects against damage to internal components.</a:t>
            </a:r>
          </a:p>
          <a:p>
            <a:endParaRPr lang="pl-PL" sz="1400" b="1" i="0" dirty="0">
              <a:solidFill>
                <a:srgbClr val="FF0000"/>
              </a:solidFill>
              <a:effectLst/>
              <a:latin typeface="Poppins" panose="00000500000000000000" pitchFamily="50" charset="-18"/>
              <a:cs typeface="Poppins" panose="00000500000000000000" pitchFamily="50" charset="-18"/>
            </a:endParaRPr>
          </a:p>
        </p:txBody>
      </p:sp>
    </p:spTree>
    <p:extLst>
      <p:ext uri="{BB962C8B-B14F-4D97-AF65-F5344CB8AC3E}">
        <p14:creationId xmlns:p14="http://schemas.microsoft.com/office/powerpoint/2010/main" val="1542318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xmlns="" id="{F9269501-5059-D45C-8DB1-079D78897F4D}"/>
              </a:ext>
            </a:extLst>
          </p:cNvPr>
          <p:cNvSpPr/>
          <p:nvPr/>
        </p:nvSpPr>
        <p:spPr>
          <a:xfrm rot="5400000">
            <a:off x="8610737" y="-475561"/>
            <a:ext cx="769336" cy="5298073"/>
          </a:xfrm>
          <a:prstGeom prst="rect">
            <a:avLst/>
          </a:prstGeom>
          <a:solidFill>
            <a:srgbClr val="A3C1A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D1C8B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1354858" cy="584775"/>
          </a:xfrm>
          <a:prstGeom prst="rect">
            <a:avLst/>
          </a:prstGeom>
          <a:noFill/>
        </p:spPr>
        <p:txBody>
          <a:bodyPr wrap="none" rtlCol="0">
            <a:spAutoFit/>
          </a:bodyPr>
          <a:lstStyle/>
          <a:p>
            <a:r>
              <a:rPr lang="pl-PL" sz="1600" b="1" dirty="0">
                <a:latin typeface="Poppins" panose="00000500000000000000" pitchFamily="2" charset="-18"/>
                <a:cs typeface="Poppins" panose="00000500000000000000" pitchFamily="2" charset="-18"/>
              </a:rPr>
              <a:t>A</a:t>
            </a:r>
            <a:r>
              <a:rPr lang="en-US" sz="1600" b="1" dirty="0" err="1">
                <a:latin typeface="Poppins" panose="00000500000000000000" pitchFamily="2" charset="-18"/>
                <a:cs typeface="Poppins" panose="00000500000000000000" pitchFamily="2" charset="-18"/>
              </a:rPr>
              <a:t>dditional</a:t>
            </a:r>
            <a:r>
              <a:rPr lang="en-US" sz="1600" b="1" dirty="0">
                <a:latin typeface="Poppins" panose="00000500000000000000" pitchFamily="2" charset="-18"/>
                <a:cs typeface="Poppins" panose="00000500000000000000" pitchFamily="2" charset="-18"/>
              </a:rPr>
              <a:t> </a:t>
            </a:r>
            <a:r>
              <a:rPr lang="pl-PL" sz="1600" b="1" dirty="0">
                <a:latin typeface="Poppins" panose="00000500000000000000" pitchFamily="2" charset="-18"/>
                <a:cs typeface="Poppins" panose="00000500000000000000" pitchFamily="2" charset="-18"/>
              </a:rPr>
              <a:t/>
            </a:r>
            <a:br>
              <a:rPr lang="pl-PL" sz="1600" b="1" dirty="0">
                <a:latin typeface="Poppins" panose="00000500000000000000" pitchFamily="2" charset="-18"/>
                <a:cs typeface="Poppins" panose="00000500000000000000" pitchFamily="2" charset="-18"/>
              </a:rPr>
            </a:br>
            <a:r>
              <a:rPr lang="en-US" sz="1600" b="1" dirty="0">
                <a:latin typeface="Poppins" panose="00000500000000000000" pitchFamily="2" charset="-18"/>
                <a:cs typeface="Poppins" panose="00000500000000000000" pitchFamily="2" charset="-18"/>
              </a:rPr>
              <a:t>equipment</a:t>
            </a:r>
            <a:endParaRPr lang="pl-PL" sz="1600" b="1" dirty="0">
              <a:latin typeface="Poppins" panose="00000500000000000000" pitchFamily="2" charset="-18"/>
              <a:cs typeface="Poppins" panose="00000500000000000000" pitchFamily="2" charset="-18"/>
            </a:endParaRPr>
          </a:p>
        </p:txBody>
      </p:sp>
      <p:pic>
        <p:nvPicPr>
          <p:cNvPr id="7" name="Obraz 6">
            <a:extLst>
              <a:ext uri="{FF2B5EF4-FFF2-40B4-BE49-F238E27FC236}">
                <a16:creationId xmlns:a16="http://schemas.microsoft.com/office/drawing/2014/main" xmlns="" id="{EEF02C57-5E84-2639-69C9-D566D2802C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sp>
        <p:nvSpPr>
          <p:cNvPr id="9" name="pole tekstowe 8">
            <a:extLst>
              <a:ext uri="{FF2B5EF4-FFF2-40B4-BE49-F238E27FC236}">
                <a16:creationId xmlns:a16="http://schemas.microsoft.com/office/drawing/2014/main" xmlns="" id="{36C8A769-1931-02AF-F81E-8257875C0480}"/>
              </a:ext>
            </a:extLst>
          </p:cNvPr>
          <p:cNvSpPr txBox="1"/>
          <p:nvPr/>
        </p:nvSpPr>
        <p:spPr>
          <a:xfrm>
            <a:off x="717960" y="3868210"/>
            <a:ext cx="5007926" cy="1897443"/>
          </a:xfrm>
          <a:prstGeom prst="rect">
            <a:avLst/>
          </a:prstGeom>
          <a:noFill/>
        </p:spPr>
        <p:txBody>
          <a:bodyPr wrap="square" rtlCol="0">
            <a:spAutoFit/>
          </a:bodyPr>
          <a:lstStyle/>
          <a:p>
            <a:r>
              <a:rPr lang="en-US" sz="1200" b="1" dirty="0">
                <a:effectLst/>
                <a:latin typeface="Poppins" panose="00000500000000000000" pitchFamily="2" charset="-18"/>
                <a:ea typeface="Calibri" panose="020F0502020204030204" pitchFamily="34" charset="0"/>
                <a:cs typeface="Poppins" panose="00000500000000000000" pitchFamily="2" charset="-18"/>
              </a:rPr>
              <a:t>Backup circulation pump</a:t>
            </a:r>
            <a:endParaRPr lang="pl-PL" sz="1200" b="1" dirty="0">
              <a:effectLst/>
              <a:latin typeface="Poppins" panose="00000500000000000000" pitchFamily="2" charset="-18"/>
              <a:ea typeface="Calibri" panose="020F0502020204030204" pitchFamily="34" charset="0"/>
              <a:cs typeface="Poppins" panose="00000500000000000000" pitchFamily="2" charset="-18"/>
            </a:endParaRPr>
          </a:p>
          <a:p>
            <a:pPr>
              <a:lnSpc>
                <a:spcPct val="150000"/>
              </a:lnSpc>
            </a:pPr>
            <a:r>
              <a:rPr lang="en-US" sz="1200" dirty="0">
                <a:effectLst/>
                <a:latin typeface="Poppins" panose="00000500000000000000" pitchFamily="2" charset="-18"/>
                <a:ea typeface="Calibri" panose="020F0502020204030204" pitchFamily="34" charset="0"/>
                <a:cs typeface="Poppins" panose="00000500000000000000" pitchFamily="2" charset="-18"/>
              </a:rPr>
              <a:t>Serves as a backup in case of failure of the first pump. Installed in the device in parallel with the primary pump. In this arrangement, the pumps alternate, reducing operating hours on the primary pump.</a:t>
            </a:r>
          </a:p>
          <a:p>
            <a:endParaRPr lang="en-US" sz="1200" dirty="0">
              <a:effectLst/>
              <a:latin typeface="Poppins" panose="00000500000000000000" pitchFamily="2" charset="-18"/>
              <a:ea typeface="Calibri" panose="020F0502020204030204" pitchFamily="34" charset="0"/>
              <a:cs typeface="Poppins" panose="00000500000000000000" pitchFamily="2" charset="-18"/>
            </a:endParaRPr>
          </a:p>
          <a:p>
            <a:pPr>
              <a:lnSpc>
                <a:spcPct val="150000"/>
              </a:lnSpc>
              <a:spcBef>
                <a:spcPts val="600"/>
              </a:spcBef>
              <a:spcAft>
                <a:spcPts val="600"/>
              </a:spcAft>
            </a:pPr>
            <a:endParaRPr lang="pl-PL" sz="1200" dirty="0">
              <a:solidFill>
                <a:srgbClr val="FF0000"/>
              </a:solidFill>
              <a:latin typeface="Poppins" panose="00000500000000000000" pitchFamily="50" charset="-18"/>
              <a:cs typeface="Poppins" panose="00000500000000000000" pitchFamily="50" charset="-18"/>
            </a:endParaRPr>
          </a:p>
        </p:txBody>
      </p:sp>
      <p:sp>
        <p:nvSpPr>
          <p:cNvPr id="5" name="pole tekstowe 4">
            <a:extLst>
              <a:ext uri="{FF2B5EF4-FFF2-40B4-BE49-F238E27FC236}">
                <a16:creationId xmlns:a16="http://schemas.microsoft.com/office/drawing/2014/main" xmlns="" id="{7B2A026E-22BD-CBB0-227B-DACE8BAD4B2D}"/>
              </a:ext>
            </a:extLst>
          </p:cNvPr>
          <p:cNvSpPr txBox="1"/>
          <p:nvPr/>
        </p:nvSpPr>
        <p:spPr>
          <a:xfrm>
            <a:off x="6346368" y="3868210"/>
            <a:ext cx="5007926" cy="2143664"/>
          </a:xfrm>
          <a:prstGeom prst="rect">
            <a:avLst/>
          </a:prstGeom>
          <a:noFill/>
        </p:spPr>
        <p:txBody>
          <a:bodyPr wrap="square" rtlCol="0">
            <a:spAutoFit/>
          </a:bodyPr>
          <a:lstStyle/>
          <a:p>
            <a:r>
              <a:rPr lang="en-US" sz="1200" b="1" dirty="0">
                <a:effectLst/>
                <a:latin typeface="Poppins" panose="00000500000000000000" pitchFamily="2" charset="-18"/>
                <a:ea typeface="Calibri" panose="020F0502020204030204" pitchFamily="34" charset="0"/>
                <a:cs typeface="Poppins" panose="00000500000000000000" pitchFamily="2" charset="-18"/>
              </a:rPr>
              <a:t>Inverter control of circulation pumps</a:t>
            </a:r>
          </a:p>
          <a:p>
            <a:pPr>
              <a:lnSpc>
                <a:spcPct val="150000"/>
              </a:lnSpc>
            </a:pPr>
            <a:r>
              <a:rPr lang="en-US" sz="1200" dirty="0">
                <a:effectLst/>
                <a:latin typeface="Poppins" panose="00000500000000000000" pitchFamily="2" charset="-18"/>
                <a:ea typeface="Calibri" panose="020F0502020204030204" pitchFamily="34" charset="0"/>
                <a:cs typeface="Poppins" panose="00000500000000000000" pitchFamily="2" charset="-18"/>
              </a:rPr>
              <a:t>Smooth regulation of the operation of circulation pumps, control according to the demand for cooling or heating power.</a:t>
            </a:r>
          </a:p>
          <a:p>
            <a:pPr>
              <a:lnSpc>
                <a:spcPct val="150000"/>
              </a:lnSpc>
              <a:spcBef>
                <a:spcPts val="600"/>
              </a:spcBef>
              <a:spcAft>
                <a:spcPts val="600"/>
              </a:spcAft>
            </a:pPr>
            <a:endParaRPr lang="pl-PL" sz="1200" b="1" dirty="0">
              <a:latin typeface="Poppins" panose="00000500000000000000" pitchFamily="2" charset="-18"/>
              <a:cs typeface="Poppins" panose="00000500000000000000" pitchFamily="2" charset="-18"/>
            </a:endParaRPr>
          </a:p>
          <a:p>
            <a:pPr>
              <a:lnSpc>
                <a:spcPct val="150000"/>
              </a:lnSpc>
              <a:spcBef>
                <a:spcPts val="600"/>
              </a:spcBef>
              <a:spcAft>
                <a:spcPts val="600"/>
              </a:spcAft>
            </a:pPr>
            <a:r>
              <a:rPr lang="en-US" sz="1200" b="1" dirty="0">
                <a:latin typeface="Poppins" panose="00000500000000000000" pitchFamily="2" charset="-18"/>
                <a:cs typeface="Poppins" panose="00000500000000000000" pitchFamily="2" charset="-18"/>
              </a:rPr>
              <a:t>Heat recovery exchanger</a:t>
            </a:r>
            <a:r>
              <a:rPr lang="pl-PL" sz="1200" dirty="0">
                <a:latin typeface="Poppins" panose="00000500000000000000" pitchFamily="2" charset="-18"/>
                <a:cs typeface="Poppins" panose="00000500000000000000" pitchFamily="2" charset="-18"/>
              </a:rPr>
              <a:t/>
            </a:r>
            <a:br>
              <a:rPr lang="pl-PL" sz="1200" dirty="0">
                <a:latin typeface="Poppins" panose="00000500000000000000" pitchFamily="2" charset="-18"/>
                <a:cs typeface="Poppins" panose="00000500000000000000" pitchFamily="2" charset="-18"/>
              </a:rPr>
            </a:br>
            <a:r>
              <a:rPr lang="en-US" sz="1200" dirty="0">
                <a:latin typeface="Poppins" panose="00000500000000000000" pitchFamily="2" charset="-18"/>
                <a:cs typeface="Poppins" panose="00000500000000000000" pitchFamily="2" charset="-18"/>
              </a:rPr>
              <a:t>Allows the recovery of condensation heat during cooling periods</a:t>
            </a:r>
            <a:r>
              <a:rPr lang="pl-PL" sz="1200" dirty="0">
                <a:latin typeface="Poppins" panose="00000500000000000000" pitchFamily="2" charset="-18"/>
                <a:cs typeface="Poppins" panose="00000500000000000000" pitchFamily="2" charset="-18"/>
              </a:rPr>
              <a:t> in the </a:t>
            </a:r>
            <a:r>
              <a:rPr lang="pl-PL" sz="1200" dirty="0" err="1">
                <a:latin typeface="Poppins" panose="00000500000000000000" pitchFamily="2" charset="-18"/>
                <a:cs typeface="Poppins" panose="00000500000000000000" pitchFamily="2" charset="-18"/>
              </a:rPr>
              <a:t>buildings</a:t>
            </a:r>
            <a:r>
              <a:rPr lang="pl-PL" sz="1200" dirty="0">
                <a:latin typeface="Poppins" panose="00000500000000000000" pitchFamily="2" charset="-18"/>
                <a:cs typeface="Poppins" panose="00000500000000000000" pitchFamily="2" charset="-18"/>
              </a:rPr>
              <a:t>. </a:t>
            </a:r>
          </a:p>
        </p:txBody>
      </p:sp>
      <p:sp>
        <p:nvSpPr>
          <p:cNvPr id="4" name="pole tekstowe 3">
            <a:extLst>
              <a:ext uri="{FF2B5EF4-FFF2-40B4-BE49-F238E27FC236}">
                <a16:creationId xmlns:a16="http://schemas.microsoft.com/office/drawing/2014/main" xmlns="" id="{30915BCA-3D19-B32E-8EBB-19AFEDD37081}"/>
              </a:ext>
            </a:extLst>
          </p:cNvPr>
          <p:cNvSpPr txBox="1"/>
          <p:nvPr/>
        </p:nvSpPr>
        <p:spPr>
          <a:xfrm>
            <a:off x="717959" y="2793216"/>
            <a:ext cx="5007926" cy="707501"/>
          </a:xfrm>
          <a:prstGeom prst="rect">
            <a:avLst/>
          </a:prstGeom>
          <a:noFill/>
        </p:spPr>
        <p:txBody>
          <a:bodyPr wrap="square" rtlCol="0">
            <a:spAutoFit/>
          </a:bodyPr>
          <a:lstStyle/>
          <a:p>
            <a:pPr>
              <a:lnSpc>
                <a:spcPct val="150000"/>
              </a:lnSpc>
              <a:spcBef>
                <a:spcPts val="600"/>
              </a:spcBef>
              <a:spcAft>
                <a:spcPts val="600"/>
              </a:spcAft>
            </a:pPr>
            <a:r>
              <a:rPr lang="en-US" sz="1400" b="1" dirty="0">
                <a:latin typeface="Poppins" panose="00000500000000000000" pitchFamily="2" charset="-18"/>
                <a:cs typeface="Poppins" panose="00000500000000000000" pitchFamily="2" charset="-18"/>
              </a:rPr>
              <a:t>Depending on project requirements, FLOWAIR heat pumps can be equipped with the following options:</a:t>
            </a:r>
            <a:endParaRPr lang="pl-PL" sz="1400" b="1" i="0" dirty="0">
              <a:effectLst/>
              <a:latin typeface="Poppins" panose="00000500000000000000" pitchFamily="2" charset="-18"/>
              <a:cs typeface="Poppins" panose="00000500000000000000" pitchFamily="2" charset="-18"/>
            </a:endParaRPr>
          </a:p>
        </p:txBody>
      </p:sp>
      <p:pic>
        <p:nvPicPr>
          <p:cNvPr id="8" name="Obraz 7" descr="Obraz zawierający plik&#10;&#10;Opis wygenerowany automatycznie">
            <a:extLst>
              <a:ext uri="{FF2B5EF4-FFF2-40B4-BE49-F238E27FC236}">
                <a16:creationId xmlns:a16="http://schemas.microsoft.com/office/drawing/2014/main" xmlns="" id="{23244E07-EC34-9177-42B1-5BAE0B59173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8000" contrast="14000"/>
                    </a14:imgEffect>
                  </a14:imgLayer>
                </a14:imgProps>
              </a:ext>
              <a:ext uri="{28A0092B-C50C-407E-A947-70E740481C1C}">
                <a14:useLocalDpi xmlns:a14="http://schemas.microsoft.com/office/drawing/2010/main" val="0"/>
              </a:ext>
            </a:extLst>
          </a:blip>
          <a:srcRect l="46710" t="24848" r="34971" b="19275"/>
          <a:stretch/>
        </p:blipFill>
        <p:spPr>
          <a:xfrm>
            <a:off x="6716489" y="777485"/>
            <a:ext cx="2687690" cy="2869229"/>
          </a:xfrm>
          <a:prstGeom prst="rect">
            <a:avLst/>
          </a:prstGeom>
        </p:spPr>
      </p:pic>
    </p:spTree>
    <p:extLst>
      <p:ext uri="{BB962C8B-B14F-4D97-AF65-F5344CB8AC3E}">
        <p14:creationId xmlns:p14="http://schemas.microsoft.com/office/powerpoint/2010/main" val="687926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xmlns="" id="{26262B70-73D9-57B6-4D3C-CC5FDD34922C}"/>
              </a:ext>
            </a:extLst>
          </p:cNvPr>
          <p:cNvSpPr/>
          <p:nvPr/>
        </p:nvSpPr>
        <p:spPr>
          <a:xfrm>
            <a:off x="717959" y="562772"/>
            <a:ext cx="499661" cy="1346913"/>
          </a:xfrm>
          <a:prstGeom prst="rect">
            <a:avLst/>
          </a:prstGeom>
          <a:solidFill>
            <a:srgbClr val="AFD2D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xmlns="" id="{5278857D-1A78-94AC-D7E6-8F05BCE9A660}"/>
              </a:ext>
            </a:extLst>
          </p:cNvPr>
          <p:cNvSpPr txBox="1"/>
          <p:nvPr/>
        </p:nvSpPr>
        <p:spPr>
          <a:xfrm>
            <a:off x="830509" y="1204032"/>
            <a:ext cx="2016899" cy="584775"/>
          </a:xfrm>
          <a:prstGeom prst="rect">
            <a:avLst/>
          </a:prstGeom>
          <a:noFill/>
        </p:spPr>
        <p:txBody>
          <a:bodyPr wrap="none" rtlCol="0">
            <a:spAutoFit/>
          </a:bodyPr>
          <a:lstStyle/>
          <a:p>
            <a:r>
              <a:rPr lang="pl-PL" sz="1600" b="1" dirty="0">
                <a:latin typeface="Poppins" panose="00000500000000000000" pitchFamily="50" charset="-18"/>
                <a:cs typeface="Poppins" panose="00000500000000000000" pitchFamily="50" charset="-18"/>
              </a:rPr>
              <a:t>SYSTEM FLOWAIR </a:t>
            </a:r>
            <a:br>
              <a:rPr lang="pl-PL" sz="1600" b="1" dirty="0">
                <a:latin typeface="Poppins" panose="00000500000000000000" pitchFamily="50" charset="-18"/>
                <a:cs typeface="Poppins" panose="00000500000000000000" pitchFamily="50" charset="-18"/>
              </a:rPr>
            </a:br>
            <a:r>
              <a:rPr lang="pl-PL" sz="1600" b="1" dirty="0" err="1">
                <a:latin typeface="Poppins" panose="00000500000000000000" pitchFamily="50" charset="-18"/>
                <a:cs typeface="Poppins" panose="00000500000000000000" pitchFamily="50" charset="-18"/>
              </a:rPr>
              <a:t>cooperation</a:t>
            </a:r>
            <a:endParaRPr lang="pl-PL" sz="1600" b="1" dirty="0">
              <a:latin typeface="Poppins" panose="00000500000000000000" pitchFamily="50" charset="-18"/>
              <a:cs typeface="Poppins" panose="00000500000000000000" pitchFamily="50" charset="-18"/>
            </a:endParaRPr>
          </a:p>
        </p:txBody>
      </p:sp>
      <p:pic>
        <p:nvPicPr>
          <p:cNvPr id="41" name="Obraz 40">
            <a:extLst>
              <a:ext uri="{FF2B5EF4-FFF2-40B4-BE49-F238E27FC236}">
                <a16:creationId xmlns:a16="http://schemas.microsoft.com/office/drawing/2014/main" xmlns="" id="{29CC83BF-3997-9E7E-3DE7-A1593FA986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3432" y="442745"/>
            <a:ext cx="1881012" cy="420505"/>
          </a:xfrm>
          <a:prstGeom prst="rect">
            <a:avLst/>
          </a:prstGeom>
        </p:spPr>
      </p:pic>
      <p:pic>
        <p:nvPicPr>
          <p:cNvPr id="6" name="Obraz 5">
            <a:extLst>
              <a:ext uri="{FF2B5EF4-FFF2-40B4-BE49-F238E27FC236}">
                <a16:creationId xmlns:a16="http://schemas.microsoft.com/office/drawing/2014/main" xmlns="" id="{13B2496F-DC80-D6C8-CCC3-240A709984D5}"/>
              </a:ext>
            </a:extLst>
          </p:cNvPr>
          <p:cNvPicPr>
            <a:picLocks noChangeAspect="1"/>
          </p:cNvPicPr>
          <p:nvPr/>
        </p:nvPicPr>
        <p:blipFill>
          <a:blip r:embed="rId3"/>
          <a:stretch>
            <a:fillRect/>
          </a:stretch>
        </p:blipFill>
        <p:spPr>
          <a:xfrm>
            <a:off x="2289760" y="1669257"/>
            <a:ext cx="9184281" cy="5188743"/>
          </a:xfrm>
          <a:prstGeom prst="rect">
            <a:avLst/>
          </a:prstGeom>
        </p:spPr>
      </p:pic>
    </p:spTree>
    <p:extLst>
      <p:ext uri="{BB962C8B-B14F-4D97-AF65-F5344CB8AC3E}">
        <p14:creationId xmlns:p14="http://schemas.microsoft.com/office/powerpoint/2010/main" val="934745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a:extLst>
              <a:ext uri="{FF2B5EF4-FFF2-40B4-BE49-F238E27FC236}">
                <a16:creationId xmlns:a16="http://schemas.microsoft.com/office/drawing/2014/main" xmlns="" id="{B6013B3A-8A6A-4C31-6A7E-69E6EC079A25}"/>
              </a:ext>
            </a:extLst>
          </p:cNvPr>
          <p:cNvSpPr/>
          <p:nvPr/>
        </p:nvSpPr>
        <p:spPr>
          <a:xfrm>
            <a:off x="1873123" y="2743055"/>
            <a:ext cx="809420" cy="2601036"/>
          </a:xfrm>
          <a:prstGeom prst="rect">
            <a:avLst/>
          </a:prstGeom>
          <a:solidFill>
            <a:srgbClr val="A3C1A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7" name="pole tekstowe 6">
            <a:extLst>
              <a:ext uri="{FF2B5EF4-FFF2-40B4-BE49-F238E27FC236}">
                <a16:creationId xmlns:a16="http://schemas.microsoft.com/office/drawing/2014/main" xmlns="" id="{84AD73FA-ECC2-D86E-F93E-236BFFD0E4F7}"/>
              </a:ext>
            </a:extLst>
          </p:cNvPr>
          <p:cNvSpPr txBox="1"/>
          <p:nvPr/>
        </p:nvSpPr>
        <p:spPr>
          <a:xfrm>
            <a:off x="2364331" y="4293186"/>
            <a:ext cx="2119491" cy="1200329"/>
          </a:xfrm>
          <a:prstGeom prst="rect">
            <a:avLst/>
          </a:prstGeom>
          <a:noFill/>
        </p:spPr>
        <p:txBody>
          <a:bodyPr wrap="none" rtlCol="0">
            <a:spAutoFit/>
          </a:bodyPr>
          <a:lstStyle/>
          <a:p>
            <a:r>
              <a:rPr lang="pl-PL" sz="2800" b="1" dirty="0" err="1">
                <a:latin typeface="Poppins" panose="00000500000000000000" pitchFamily="50" charset="-18"/>
                <a:cs typeface="Poppins" panose="00000500000000000000" pitchFamily="50" charset="-18"/>
              </a:rPr>
              <a:t>Thank</a:t>
            </a:r>
            <a:r>
              <a:rPr lang="pl-PL" sz="2800" b="1" dirty="0">
                <a:latin typeface="Poppins" panose="00000500000000000000" pitchFamily="50" charset="-18"/>
                <a:cs typeface="Poppins" panose="00000500000000000000" pitchFamily="50" charset="-18"/>
              </a:rPr>
              <a:t> </a:t>
            </a:r>
            <a:r>
              <a:rPr lang="pl-PL" sz="2800" b="1" dirty="0" err="1">
                <a:latin typeface="Poppins" panose="00000500000000000000" pitchFamily="50" charset="-18"/>
                <a:cs typeface="Poppins" panose="00000500000000000000" pitchFamily="50" charset="-18"/>
              </a:rPr>
              <a:t>you</a:t>
            </a:r>
            <a:endParaRPr lang="pl-PL" sz="2800" b="1" dirty="0">
              <a:latin typeface="Poppins" panose="00000500000000000000" pitchFamily="50" charset="-18"/>
              <a:cs typeface="Poppins" panose="00000500000000000000" pitchFamily="50" charset="-18"/>
            </a:endParaRPr>
          </a:p>
          <a:p>
            <a:endParaRPr lang="pl-PL" sz="2800" b="1" dirty="0">
              <a:latin typeface="Poppins" panose="00000500000000000000" pitchFamily="50" charset="-18"/>
              <a:cs typeface="Poppins" panose="00000500000000000000" pitchFamily="50" charset="-18"/>
            </a:endParaRPr>
          </a:p>
          <a:p>
            <a:endParaRPr lang="pl-PL" sz="1600" dirty="0">
              <a:latin typeface="Poppins" panose="00000500000000000000" pitchFamily="50" charset="-18"/>
              <a:cs typeface="Poppins" panose="00000500000000000000" pitchFamily="50" charset="-18"/>
            </a:endParaRPr>
          </a:p>
        </p:txBody>
      </p:sp>
      <p:pic>
        <p:nvPicPr>
          <p:cNvPr id="9" name="Obraz 8">
            <a:extLst>
              <a:ext uri="{FF2B5EF4-FFF2-40B4-BE49-F238E27FC236}">
                <a16:creationId xmlns:a16="http://schemas.microsoft.com/office/drawing/2014/main" xmlns="" id="{CC0FC33D-8E5D-71BF-78A1-9987D2778B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4189" y="694943"/>
            <a:ext cx="3054102" cy="682753"/>
          </a:xfrm>
          <a:prstGeom prst="rect">
            <a:avLst/>
          </a:prstGeom>
        </p:spPr>
      </p:pic>
    </p:spTree>
    <p:extLst>
      <p:ext uri="{BB962C8B-B14F-4D97-AF65-F5344CB8AC3E}">
        <p14:creationId xmlns:p14="http://schemas.microsoft.com/office/powerpoint/2010/main" val="29968269"/>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ja_pod_szablon" id="{01C6A741-2564-49C1-8162-2013F2B3D58C}" vid="{5300384F-AD2D-4734-92DC-2034DF3EAECD}"/>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ccccba3-7b6c-4f55-b282-91efd1eadb91" xsi:nil="true"/>
    <lcf76f155ced4ddcb4097134ff3c332f xmlns="78f66c98-1eb9-41b8-80cf-f8e987f0d53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0F1AA351B6B0E34BB5E7E51A76437E94" ma:contentTypeVersion="14" ma:contentTypeDescription="Utwórz nowy dokument." ma:contentTypeScope="" ma:versionID="983e04666c1694d0b73072c356dd8ff3">
  <xsd:schema xmlns:xsd="http://www.w3.org/2001/XMLSchema" xmlns:xs="http://www.w3.org/2001/XMLSchema" xmlns:p="http://schemas.microsoft.com/office/2006/metadata/properties" xmlns:ns2="78f66c98-1eb9-41b8-80cf-f8e987f0d534" xmlns:ns3="9ccccba3-7b6c-4f55-b282-91efd1eadb91" targetNamespace="http://schemas.microsoft.com/office/2006/metadata/properties" ma:root="true" ma:fieldsID="c0e168a7ce41f22a7ddf7c9ba9bffd58" ns2:_="" ns3:_="">
    <xsd:import namespace="78f66c98-1eb9-41b8-80cf-f8e987f0d534"/>
    <xsd:import namespace="9ccccba3-7b6c-4f55-b282-91efd1eadb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f66c98-1eb9-41b8-80cf-f8e987f0d5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Tagi obrazów" ma:readOnly="false" ma:fieldId="{5cf76f15-5ced-4ddc-b409-7134ff3c332f}" ma:taxonomyMulti="true" ma:sspId="1fd1b3fa-b48e-4c49-86d8-0a9e50f84a76"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cccba3-7b6c-4f55-b282-91efd1eadb91" elementFormDefault="qualified">
    <xsd:import namespace="http://schemas.microsoft.com/office/2006/documentManagement/types"/>
    <xsd:import namespace="http://schemas.microsoft.com/office/infopath/2007/PartnerControls"/>
    <xsd:element name="SharedWithUsers" ma:index="12"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Udostępnione dla — szczegóły" ma:internalName="SharedWithDetails" ma:readOnly="true">
      <xsd:simpleType>
        <xsd:restriction base="dms:Note">
          <xsd:maxLength value="255"/>
        </xsd:restriction>
      </xsd:simpleType>
    </xsd:element>
    <xsd:element name="TaxCatchAll" ma:index="20" nillable="true" ma:displayName="Taxonomy Catch All Column" ma:hidden="true" ma:list="{1b97c30f-d726-4f44-ae71-33264abba25f}" ma:internalName="TaxCatchAll" ma:showField="CatchAllData" ma:web="9ccccba3-7b6c-4f55-b282-91efd1eadb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8A9740-8E02-447B-9169-CB53A3A4B5E4}">
  <ds:schemaRefs>
    <ds:schemaRef ds:uri="http://schemas.microsoft.com/office/2006/metadata/properties"/>
    <ds:schemaRef ds:uri="http://schemas.microsoft.com/office/infopath/2007/PartnerControls"/>
    <ds:schemaRef ds:uri="9ccccba3-7b6c-4f55-b282-91efd1eadb91"/>
    <ds:schemaRef ds:uri="78f66c98-1eb9-41b8-80cf-f8e987f0d534"/>
  </ds:schemaRefs>
</ds:datastoreItem>
</file>

<file path=customXml/itemProps2.xml><?xml version="1.0" encoding="utf-8"?>
<ds:datastoreItem xmlns:ds="http://schemas.openxmlformats.org/officeDocument/2006/customXml" ds:itemID="{2830F67C-7141-481E-BE48-42B4F74E2F29}">
  <ds:schemaRefs>
    <ds:schemaRef ds:uri="http://schemas.microsoft.com/sharepoint/v3/contenttype/forms"/>
  </ds:schemaRefs>
</ds:datastoreItem>
</file>

<file path=customXml/itemProps3.xml><?xml version="1.0" encoding="utf-8"?>
<ds:datastoreItem xmlns:ds="http://schemas.openxmlformats.org/officeDocument/2006/customXml" ds:itemID="{4648ACC0-5056-411D-8BA3-2CB612873C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f66c98-1eb9-41b8-80cf-f8e987f0d534"/>
    <ds:schemaRef ds:uri="9ccccba3-7b6c-4f55-b282-91efd1eadb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Prezentacja_pod_szablon</Template>
  <TotalTime>4500</TotalTime>
  <Words>585</Words>
  <Application>Microsoft Office PowerPoint</Application>
  <PresentationFormat>Widescreen</PresentationFormat>
  <Paragraphs>69</Paragraphs>
  <Slides>9</Slides>
  <Notes>6</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Calibri</vt:lpstr>
      <vt:lpstr>Calibri Light</vt:lpstr>
      <vt:lpstr>myriad-pro</vt:lpstr>
      <vt:lpstr>Poppins</vt:lpstr>
      <vt:lpstr>Times New Roman</vt:lpstr>
      <vt:lpstr>Wingdings</vt:lpstr>
      <vt:lpstr>Motyw pakietu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Małgorzata Śpionek</dc:creator>
  <cp:lastModifiedBy>Landrius TUF</cp:lastModifiedBy>
  <cp:revision>37</cp:revision>
  <dcterms:created xsi:type="dcterms:W3CDTF">2023-04-15T19:05:12Z</dcterms:created>
  <dcterms:modified xsi:type="dcterms:W3CDTF">2023-09-27T10:42:07Z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0x0101000F1AA351B6B0E34BB5E7E51A76437E94</vt:lpwstr>
  </property>
  <property fmtid="{D5CDD505-2E9C-101B-9397-08002B2CF9AE}" pid="3" name="MediaServiceImageTags">
    <vt:lpwstr/>
  </property>
</Properties>
</file>