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385" r:id="rId5"/>
    <p:sldId id="2333" r:id="rId6"/>
    <p:sldId id="2386" r:id="rId7"/>
    <p:sldId id="2388" r:id="rId8"/>
    <p:sldId id="2366" r:id="rId9"/>
    <p:sldId id="2349" r:id="rId10"/>
    <p:sldId id="296" r:id="rId11"/>
    <p:sldId id="297" r:id="rId12"/>
    <p:sldId id="2348" r:id="rId13"/>
    <p:sldId id="2306" r:id="rId1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52A674-FDF3-5267-7151-020FD92B4B83}" name="Sylwester Głąbicki" initials="SG" userId="S::Sylwester.Glabicki@flowair.pl::2f6d109b-d505-42cc-a51d-110ba7134ac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C1A3"/>
    <a:srgbClr val="C5DEE5"/>
    <a:srgbClr val="AFD2DB"/>
    <a:srgbClr val="D1C8BA"/>
    <a:srgbClr val="DAD3C8"/>
    <a:srgbClr val="E5E0D7"/>
    <a:srgbClr val="F2F2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51" autoAdjust="0"/>
    <p:restoredTop sz="96283" autoAdjust="0"/>
  </p:normalViewPr>
  <p:slideViewPr>
    <p:cSldViewPr snapToGrid="0">
      <p:cViewPr varScale="1">
        <p:scale>
          <a:sx n="115" d="100"/>
          <a:sy n="115" d="100"/>
        </p:scale>
        <p:origin x="6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olina Tetlak" userId="e4a4b728-170b-4772-ab5c-86ecef7af632" providerId="ADAL" clId="{222198FF-BFCE-4F4F-8021-A77BDA6988F2}"/>
    <pc:docChg chg="modSld sldOrd">
      <pc:chgData name="Karolina Tetlak" userId="e4a4b728-170b-4772-ab5c-86ecef7af632" providerId="ADAL" clId="{222198FF-BFCE-4F4F-8021-A77BDA6988F2}" dt="2023-05-26T08:02:14.091" v="59" actId="20577"/>
      <pc:docMkLst>
        <pc:docMk/>
      </pc:docMkLst>
      <pc:sldChg chg="modSp mod">
        <pc:chgData name="Karolina Tetlak" userId="e4a4b728-170b-4772-ab5c-86ecef7af632" providerId="ADAL" clId="{222198FF-BFCE-4F4F-8021-A77BDA6988F2}" dt="2023-05-26T08:02:14.091" v="59" actId="20577"/>
        <pc:sldMkLst>
          <pc:docMk/>
          <pc:sldMk cId="29968269" sldId="2306"/>
        </pc:sldMkLst>
        <pc:spChg chg="mod">
          <ac:chgData name="Karolina Tetlak" userId="e4a4b728-170b-4772-ab5c-86ecef7af632" providerId="ADAL" clId="{222198FF-BFCE-4F4F-8021-A77BDA6988F2}" dt="2023-05-26T08:02:14.091" v="59" actId="20577"/>
          <ac:spMkLst>
            <pc:docMk/>
            <pc:sldMk cId="29968269" sldId="2306"/>
            <ac:spMk id="7" creationId="{84AD73FA-ECC2-D86E-F93E-236BFFD0E4F7}"/>
          </ac:spMkLst>
        </pc:spChg>
      </pc:sldChg>
      <pc:sldChg chg="ord">
        <pc:chgData name="Karolina Tetlak" userId="e4a4b728-170b-4772-ab5c-86ecef7af632" providerId="ADAL" clId="{222198FF-BFCE-4F4F-8021-A77BDA6988F2}" dt="2023-05-26T08:01:13.159" v="53"/>
        <pc:sldMkLst>
          <pc:docMk/>
          <pc:sldMk cId="1728644166" sldId="2318"/>
        </pc:sldMkLst>
      </pc:sldChg>
      <pc:sldChg chg="modSp mod">
        <pc:chgData name="Karolina Tetlak" userId="e4a4b728-170b-4772-ab5c-86ecef7af632" providerId="ADAL" clId="{222198FF-BFCE-4F4F-8021-A77BDA6988F2}" dt="2023-05-26T07:59:43.816" v="51" actId="20577"/>
        <pc:sldMkLst>
          <pc:docMk/>
          <pc:sldMk cId="1542318886" sldId="2351"/>
        </pc:sldMkLst>
        <pc:spChg chg="mod">
          <ac:chgData name="Karolina Tetlak" userId="e4a4b728-170b-4772-ab5c-86ecef7af632" providerId="ADAL" clId="{222198FF-BFCE-4F4F-8021-A77BDA6988F2}" dt="2023-05-26T07:59:43.816" v="51" actId="20577"/>
          <ac:spMkLst>
            <pc:docMk/>
            <pc:sldMk cId="1542318886" sldId="2351"/>
            <ac:spMk id="9" creationId="{36C8A769-1931-02AF-F81E-8257875C0480}"/>
          </ac:spMkLst>
        </pc:spChg>
      </pc:sldChg>
      <pc:sldChg chg="modSp mod">
        <pc:chgData name="Karolina Tetlak" userId="e4a4b728-170b-4772-ab5c-86ecef7af632" providerId="ADAL" clId="{222198FF-BFCE-4F4F-8021-A77BDA6988F2}" dt="2023-05-26T08:01:58.295" v="56" actId="20577"/>
        <pc:sldMkLst>
          <pc:docMk/>
          <pc:sldMk cId="3574614178" sldId="2366"/>
        </pc:sldMkLst>
        <pc:spChg chg="mod">
          <ac:chgData name="Karolina Tetlak" userId="e4a4b728-170b-4772-ab5c-86ecef7af632" providerId="ADAL" clId="{222198FF-BFCE-4F4F-8021-A77BDA6988F2}" dt="2023-05-26T08:01:58.295" v="56" actId="20577"/>
          <ac:spMkLst>
            <pc:docMk/>
            <pc:sldMk cId="3574614178" sldId="2366"/>
            <ac:spMk id="10" creationId="{EA6826B4-3D42-7268-7742-9CF6BA1DE0C6}"/>
          </ac:spMkLst>
        </pc:spChg>
      </pc:sldChg>
      <pc:sldChg chg="modSp mod">
        <pc:chgData name="Karolina Tetlak" userId="e4a4b728-170b-4772-ab5c-86ecef7af632" providerId="ADAL" clId="{222198FF-BFCE-4F4F-8021-A77BDA6988F2}" dt="2023-05-26T07:59:16.810" v="25" actId="20577"/>
        <pc:sldMkLst>
          <pc:docMk/>
          <pc:sldMk cId="1296490272" sldId="2370"/>
        </pc:sldMkLst>
        <pc:spChg chg="mod">
          <ac:chgData name="Karolina Tetlak" userId="e4a4b728-170b-4772-ab5c-86ecef7af632" providerId="ADAL" clId="{222198FF-BFCE-4F4F-8021-A77BDA6988F2}" dt="2023-05-26T07:59:16.810" v="25" actId="20577"/>
          <ac:spMkLst>
            <pc:docMk/>
            <pc:sldMk cId="1296490272" sldId="2370"/>
            <ac:spMk id="10" creationId="{EA6826B4-3D42-7268-7742-9CF6BA1DE0C6}"/>
          </ac:spMkLst>
        </pc:spChg>
      </pc:sldChg>
      <pc:sldChg chg="modSp mod">
        <pc:chgData name="Karolina Tetlak" userId="e4a4b728-170b-4772-ab5c-86ecef7af632" providerId="ADAL" clId="{222198FF-BFCE-4F4F-8021-A77BDA6988F2}" dt="2023-05-26T08:01:42.320" v="54" actId="20577"/>
        <pc:sldMkLst>
          <pc:docMk/>
          <pc:sldMk cId="3612189918" sldId="2386"/>
        </pc:sldMkLst>
        <pc:spChg chg="mod">
          <ac:chgData name="Karolina Tetlak" userId="e4a4b728-170b-4772-ab5c-86ecef7af632" providerId="ADAL" clId="{222198FF-BFCE-4F4F-8021-A77BDA6988F2}" dt="2023-05-26T08:01:42.320" v="54" actId="20577"/>
          <ac:spMkLst>
            <pc:docMk/>
            <pc:sldMk cId="3612189918" sldId="2386"/>
            <ac:spMk id="10" creationId="{EA6826B4-3D42-7268-7742-9CF6BA1DE0C6}"/>
          </ac:spMkLst>
        </pc:spChg>
      </pc:sldChg>
    </pc:docChg>
  </pc:docChgLst>
  <pc:docChgLst>
    <pc:chgData name="Alina Jakusz-Gostomska" userId="9e041ab7-487e-494b-8c4a-b0f1906cc21a" providerId="ADAL" clId="{FE230599-4961-4D4A-AC54-F46BCBE72F64}"/>
    <pc:docChg chg="undo custSel modSld">
      <pc:chgData name="Alina Jakusz-Gostomska" userId="9e041ab7-487e-494b-8c4a-b0f1906cc21a" providerId="ADAL" clId="{FE230599-4961-4D4A-AC54-F46BCBE72F64}" dt="2023-09-08T06:50:38.033" v="44"/>
      <pc:docMkLst>
        <pc:docMk/>
      </pc:docMkLst>
      <pc:sldChg chg="modSp mod">
        <pc:chgData name="Alina Jakusz-Gostomska" userId="9e041ab7-487e-494b-8c4a-b0f1906cc21a" providerId="ADAL" clId="{FE230599-4961-4D4A-AC54-F46BCBE72F64}" dt="2023-09-08T06:42:26.688" v="12" actId="20577"/>
        <pc:sldMkLst>
          <pc:docMk/>
          <pc:sldMk cId="29968269" sldId="2306"/>
        </pc:sldMkLst>
        <pc:spChg chg="mod">
          <ac:chgData name="Alina Jakusz-Gostomska" userId="9e041ab7-487e-494b-8c4a-b0f1906cc21a" providerId="ADAL" clId="{FE230599-4961-4D4A-AC54-F46BCBE72F64}" dt="2023-09-08T06:42:26.688" v="12" actId="20577"/>
          <ac:spMkLst>
            <pc:docMk/>
            <pc:sldMk cId="29968269" sldId="2306"/>
            <ac:spMk id="7" creationId="{84AD73FA-ECC2-D86E-F93E-236BFFD0E4F7}"/>
          </ac:spMkLst>
        </pc:spChg>
      </pc:sldChg>
      <pc:sldChg chg="addSp delSp modSp mod delAnim modAnim">
        <pc:chgData name="Alina Jakusz-Gostomska" userId="9e041ab7-487e-494b-8c4a-b0f1906cc21a" providerId="ADAL" clId="{FE230599-4961-4D4A-AC54-F46BCBE72F64}" dt="2023-09-08T06:42:17.525" v="11" actId="1076"/>
        <pc:sldMkLst>
          <pc:docMk/>
          <pc:sldMk cId="3200662702" sldId="2333"/>
        </pc:sldMkLst>
        <pc:picChg chg="add mod">
          <ac:chgData name="Alina Jakusz-Gostomska" userId="9e041ab7-487e-494b-8c4a-b0f1906cc21a" providerId="ADAL" clId="{FE230599-4961-4D4A-AC54-F46BCBE72F64}" dt="2023-09-08T06:42:17.525" v="11" actId="1076"/>
          <ac:picMkLst>
            <pc:docMk/>
            <pc:sldMk cId="3200662702" sldId="2333"/>
            <ac:picMk id="4" creationId="{40942AC1-D86F-5022-8094-DB83A77483C2}"/>
          </ac:picMkLst>
        </pc:picChg>
        <pc:picChg chg="del">
          <ac:chgData name="Alina Jakusz-Gostomska" userId="9e041ab7-487e-494b-8c4a-b0f1906cc21a" providerId="ADAL" clId="{FE230599-4961-4D4A-AC54-F46BCBE72F64}" dt="2023-09-08T06:41:57.858" v="6" actId="21"/>
          <ac:picMkLst>
            <pc:docMk/>
            <pc:sldMk cId="3200662702" sldId="2333"/>
            <ac:picMk id="5" creationId="{7A256EC4-9C77-D2EE-DD5F-8099DC59A674}"/>
          </ac:picMkLst>
        </pc:picChg>
      </pc:sldChg>
      <pc:sldChg chg="addSp delSp modSp mod addAnim delAnim modAnim">
        <pc:chgData name="Alina Jakusz-Gostomska" userId="9e041ab7-487e-494b-8c4a-b0f1906cc21a" providerId="ADAL" clId="{FE230599-4961-4D4A-AC54-F46BCBE72F64}" dt="2023-09-08T06:41:46.865" v="5" actId="1076"/>
        <pc:sldMkLst>
          <pc:docMk/>
          <pc:sldMk cId="2613908634" sldId="2334"/>
        </pc:sldMkLst>
        <pc:picChg chg="add mod">
          <ac:chgData name="Alina Jakusz-Gostomska" userId="9e041ab7-487e-494b-8c4a-b0f1906cc21a" providerId="ADAL" clId="{FE230599-4961-4D4A-AC54-F46BCBE72F64}" dt="2023-09-08T06:41:46.865" v="5" actId="1076"/>
          <ac:picMkLst>
            <pc:docMk/>
            <pc:sldMk cId="2613908634" sldId="2334"/>
            <ac:picMk id="4" creationId="{9B0BED6C-9283-8CF3-BED1-45DEEFA53579}"/>
          </ac:picMkLst>
        </pc:picChg>
        <pc:picChg chg="add del">
          <ac:chgData name="Alina Jakusz-Gostomska" userId="9e041ab7-487e-494b-8c4a-b0f1906cc21a" providerId="ADAL" clId="{FE230599-4961-4D4A-AC54-F46BCBE72F64}" dt="2023-09-08T06:41:30.397" v="2" actId="478"/>
          <ac:picMkLst>
            <pc:docMk/>
            <pc:sldMk cId="2613908634" sldId="2334"/>
            <ac:picMk id="5" creationId="{36951E9A-E3E7-96EF-F212-B055F959E5BF}"/>
          </ac:picMkLst>
        </pc:picChg>
      </pc:sldChg>
      <pc:sldChg chg="modSp mod">
        <pc:chgData name="Alina Jakusz-Gostomska" userId="9e041ab7-487e-494b-8c4a-b0f1906cc21a" providerId="ADAL" clId="{FE230599-4961-4D4A-AC54-F46BCBE72F64}" dt="2023-09-08T06:43:29.318" v="13" actId="20577"/>
        <pc:sldMkLst>
          <pc:docMk/>
          <pc:sldMk cId="3574614178" sldId="2366"/>
        </pc:sldMkLst>
        <pc:spChg chg="mod">
          <ac:chgData name="Alina Jakusz-Gostomska" userId="9e041ab7-487e-494b-8c4a-b0f1906cc21a" providerId="ADAL" clId="{FE230599-4961-4D4A-AC54-F46BCBE72F64}" dt="2023-09-08T06:43:29.318" v="13" actId="20577"/>
          <ac:spMkLst>
            <pc:docMk/>
            <pc:sldMk cId="3574614178" sldId="2366"/>
            <ac:spMk id="10" creationId="{EA6826B4-3D42-7268-7742-9CF6BA1DE0C6}"/>
          </ac:spMkLst>
        </pc:spChg>
      </pc:sldChg>
      <pc:sldChg chg="modSp mod">
        <pc:chgData name="Alina Jakusz-Gostomska" userId="9e041ab7-487e-494b-8c4a-b0f1906cc21a" providerId="ADAL" clId="{FE230599-4961-4D4A-AC54-F46BCBE72F64}" dt="2023-09-08T06:44:01.056" v="14" actId="20577"/>
        <pc:sldMkLst>
          <pc:docMk/>
          <pc:sldMk cId="1296490272" sldId="2370"/>
        </pc:sldMkLst>
        <pc:spChg chg="mod">
          <ac:chgData name="Alina Jakusz-Gostomska" userId="9e041ab7-487e-494b-8c4a-b0f1906cc21a" providerId="ADAL" clId="{FE230599-4961-4D4A-AC54-F46BCBE72F64}" dt="2023-09-08T06:44:01.056" v="14" actId="20577"/>
          <ac:spMkLst>
            <pc:docMk/>
            <pc:sldMk cId="1296490272" sldId="2370"/>
            <ac:spMk id="10" creationId="{EA6826B4-3D42-7268-7742-9CF6BA1DE0C6}"/>
          </ac:spMkLst>
        </pc:spChg>
      </pc:sldChg>
      <pc:sldChg chg="modSp mod">
        <pc:chgData name="Alina Jakusz-Gostomska" userId="9e041ab7-487e-494b-8c4a-b0f1906cc21a" providerId="ADAL" clId="{FE230599-4961-4D4A-AC54-F46BCBE72F64}" dt="2023-09-08T06:50:17.437" v="42" actId="20577"/>
        <pc:sldMkLst>
          <pc:docMk/>
          <pc:sldMk cId="1060229824" sldId="2387"/>
        </pc:sldMkLst>
        <pc:spChg chg="mod">
          <ac:chgData name="Alina Jakusz-Gostomska" userId="9e041ab7-487e-494b-8c4a-b0f1906cc21a" providerId="ADAL" clId="{FE230599-4961-4D4A-AC54-F46BCBE72F64}" dt="2023-09-08T06:50:17.437" v="42" actId="20577"/>
          <ac:spMkLst>
            <pc:docMk/>
            <pc:sldMk cId="1060229824" sldId="2387"/>
            <ac:spMk id="10" creationId="{EA6826B4-3D42-7268-7742-9CF6BA1DE0C6}"/>
          </ac:spMkLst>
        </pc:spChg>
      </pc:sldChg>
      <pc:sldChg chg="modSp mod">
        <pc:chgData name="Alina Jakusz-Gostomska" userId="9e041ab7-487e-494b-8c4a-b0f1906cc21a" providerId="ADAL" clId="{FE230599-4961-4D4A-AC54-F46BCBE72F64}" dt="2023-09-08T06:50:38.033" v="44"/>
        <pc:sldMkLst>
          <pc:docMk/>
          <pc:sldMk cId="1930502385" sldId="2388"/>
        </pc:sldMkLst>
        <pc:spChg chg="mod">
          <ac:chgData name="Alina Jakusz-Gostomska" userId="9e041ab7-487e-494b-8c4a-b0f1906cc21a" providerId="ADAL" clId="{FE230599-4961-4D4A-AC54-F46BCBE72F64}" dt="2023-09-08T06:50:38.033" v="44"/>
          <ac:spMkLst>
            <pc:docMk/>
            <pc:sldMk cId="1930502385" sldId="2388"/>
            <ac:spMk id="10" creationId="{EA6826B4-3D42-7268-7742-9CF6BA1DE0C6}"/>
          </ac:spMkLst>
        </pc:spChg>
      </pc:sldChg>
    </pc:docChg>
  </pc:docChgLst>
  <pc:docChgLst>
    <pc:chgData name="Alina Jakusz-Gostomska" userId="9e041ab7-487e-494b-8c4a-b0f1906cc21a" providerId="ADAL" clId="{F2B09620-F2D1-49E1-8BAE-AE07B468CC87}"/>
    <pc:docChg chg="undo custSel delSld modSld">
      <pc:chgData name="Alina Jakusz-Gostomska" userId="9e041ab7-487e-494b-8c4a-b0f1906cc21a" providerId="ADAL" clId="{F2B09620-F2D1-49E1-8BAE-AE07B468CC87}" dt="2023-06-13T10:10:59.537" v="1292" actId="2710"/>
      <pc:docMkLst>
        <pc:docMk/>
      </pc:docMkLst>
      <pc:sldChg chg="del">
        <pc:chgData name="Alina Jakusz-Gostomska" userId="9e041ab7-487e-494b-8c4a-b0f1906cc21a" providerId="ADAL" clId="{F2B09620-F2D1-49E1-8BAE-AE07B468CC87}" dt="2023-06-12T12:13:00.960" v="3" actId="47"/>
        <pc:sldMkLst>
          <pc:docMk/>
          <pc:sldMk cId="3865484233" sldId="256"/>
        </pc:sldMkLst>
      </pc:sldChg>
      <pc:sldChg chg="del">
        <pc:chgData name="Alina Jakusz-Gostomska" userId="9e041ab7-487e-494b-8c4a-b0f1906cc21a" providerId="ADAL" clId="{F2B09620-F2D1-49E1-8BAE-AE07B468CC87}" dt="2023-06-12T12:12:59.202" v="0" actId="47"/>
        <pc:sldMkLst>
          <pc:docMk/>
          <pc:sldMk cId="1888288796" sldId="257"/>
        </pc:sldMkLst>
      </pc:sldChg>
      <pc:sldChg chg="del">
        <pc:chgData name="Alina Jakusz-Gostomska" userId="9e041ab7-487e-494b-8c4a-b0f1906cc21a" providerId="ADAL" clId="{F2B09620-F2D1-49E1-8BAE-AE07B468CC87}" dt="2023-06-12T12:12:59.740" v="1" actId="47"/>
        <pc:sldMkLst>
          <pc:docMk/>
          <pc:sldMk cId="2110580235" sldId="261"/>
        </pc:sldMkLst>
      </pc:sldChg>
      <pc:sldChg chg="del">
        <pc:chgData name="Alina Jakusz-Gostomska" userId="9e041ab7-487e-494b-8c4a-b0f1906cc21a" providerId="ADAL" clId="{F2B09620-F2D1-49E1-8BAE-AE07B468CC87}" dt="2023-06-12T12:13:02.295" v="5" actId="47"/>
        <pc:sldMkLst>
          <pc:docMk/>
          <pc:sldMk cId="4056130920" sldId="267"/>
        </pc:sldMkLst>
      </pc:sldChg>
      <pc:sldChg chg="del">
        <pc:chgData name="Alina Jakusz-Gostomska" userId="9e041ab7-487e-494b-8c4a-b0f1906cc21a" providerId="ADAL" clId="{F2B09620-F2D1-49E1-8BAE-AE07B468CC87}" dt="2023-06-12T12:13:08.758" v="14" actId="47"/>
        <pc:sldMkLst>
          <pc:docMk/>
          <pc:sldMk cId="1595532530" sldId="275"/>
        </pc:sldMkLst>
      </pc:sldChg>
      <pc:sldChg chg="del">
        <pc:chgData name="Alina Jakusz-Gostomska" userId="9e041ab7-487e-494b-8c4a-b0f1906cc21a" providerId="ADAL" clId="{F2B09620-F2D1-49E1-8BAE-AE07B468CC87}" dt="2023-06-12T12:13:14.761" v="20" actId="47"/>
        <pc:sldMkLst>
          <pc:docMk/>
          <pc:sldMk cId="2920608855" sldId="292"/>
        </pc:sldMkLst>
      </pc:sldChg>
      <pc:sldChg chg="del">
        <pc:chgData name="Alina Jakusz-Gostomska" userId="9e041ab7-487e-494b-8c4a-b0f1906cc21a" providerId="ADAL" clId="{F2B09620-F2D1-49E1-8BAE-AE07B468CC87}" dt="2023-06-12T12:13:16.689" v="22" actId="47"/>
        <pc:sldMkLst>
          <pc:docMk/>
          <pc:sldMk cId="2461092643" sldId="295"/>
        </pc:sldMkLst>
      </pc:sldChg>
      <pc:sldChg chg="addSp delSp modSp mod">
        <pc:chgData name="Alina Jakusz-Gostomska" userId="9e041ab7-487e-494b-8c4a-b0f1906cc21a" providerId="ADAL" clId="{F2B09620-F2D1-49E1-8BAE-AE07B468CC87}" dt="2023-06-13T07:30:08.113" v="1145" actId="20577"/>
        <pc:sldMkLst>
          <pc:docMk/>
          <pc:sldMk cId="2831725744" sldId="296"/>
        </pc:sldMkLst>
        <pc:spChg chg="mod">
          <ac:chgData name="Alina Jakusz-Gostomska" userId="9e041ab7-487e-494b-8c4a-b0f1906cc21a" providerId="ADAL" clId="{F2B09620-F2D1-49E1-8BAE-AE07B468CC87}" dt="2023-06-13T07:30:08.113" v="1145" actId="20577"/>
          <ac:spMkLst>
            <pc:docMk/>
            <pc:sldMk cId="2831725744" sldId="296"/>
            <ac:spMk id="3" creationId="{5278857D-1A78-94AC-D7E6-8F05BCE9A660}"/>
          </ac:spMkLst>
        </pc:spChg>
        <pc:spChg chg="add mod">
          <ac:chgData name="Alina Jakusz-Gostomska" userId="9e041ab7-487e-494b-8c4a-b0f1906cc21a" providerId="ADAL" clId="{F2B09620-F2D1-49E1-8BAE-AE07B468CC87}" dt="2023-06-13T07:28:04.180" v="1114" actId="1076"/>
          <ac:spMkLst>
            <pc:docMk/>
            <pc:sldMk cId="2831725744" sldId="296"/>
            <ac:spMk id="8" creationId="{3BDA4DBD-E253-1CB4-6564-8B4997D1C26F}"/>
          </ac:spMkLst>
        </pc:spChg>
        <pc:spChg chg="add mod">
          <ac:chgData name="Alina Jakusz-Gostomska" userId="9e041ab7-487e-494b-8c4a-b0f1906cc21a" providerId="ADAL" clId="{F2B09620-F2D1-49E1-8BAE-AE07B468CC87}" dt="2023-06-13T07:28:46.073" v="1119" actId="1076"/>
          <ac:spMkLst>
            <pc:docMk/>
            <pc:sldMk cId="2831725744" sldId="296"/>
            <ac:spMk id="9" creationId="{577FE1B5-7494-C396-3D6F-F60C0A082AEC}"/>
          </ac:spMkLst>
        </pc:spChg>
        <pc:spChg chg="add mod">
          <ac:chgData name="Alina Jakusz-Gostomska" userId="9e041ab7-487e-494b-8c4a-b0f1906cc21a" providerId="ADAL" clId="{F2B09620-F2D1-49E1-8BAE-AE07B468CC87}" dt="2023-06-13T07:29:12.853" v="1123" actId="1076"/>
          <ac:spMkLst>
            <pc:docMk/>
            <pc:sldMk cId="2831725744" sldId="296"/>
            <ac:spMk id="11" creationId="{FDEB65AA-455B-59B7-C4CF-5BF520C0EDE9}"/>
          </ac:spMkLst>
        </pc:spChg>
        <pc:picChg chg="add mod">
          <ac:chgData name="Alina Jakusz-Gostomska" userId="9e041ab7-487e-494b-8c4a-b0f1906cc21a" providerId="ADAL" clId="{F2B09620-F2D1-49E1-8BAE-AE07B468CC87}" dt="2023-06-13T07:27:36.145" v="1110" actId="1076"/>
          <ac:picMkLst>
            <pc:docMk/>
            <pc:sldMk cId="2831725744" sldId="296"/>
            <ac:picMk id="5" creationId="{8B676817-4E48-5DE0-8D57-0151AE701A54}"/>
          </ac:picMkLst>
        </pc:picChg>
        <pc:picChg chg="del mod">
          <ac:chgData name="Alina Jakusz-Gostomska" userId="9e041ab7-487e-494b-8c4a-b0f1906cc21a" providerId="ADAL" clId="{F2B09620-F2D1-49E1-8BAE-AE07B468CC87}" dt="2023-06-13T07:27:12.728" v="1108" actId="21"/>
          <ac:picMkLst>
            <pc:docMk/>
            <pc:sldMk cId="2831725744" sldId="296"/>
            <ac:picMk id="6" creationId="{4D9F3A9F-F03F-38E3-618D-143527E6ABDB}"/>
          </ac:picMkLst>
        </pc:picChg>
      </pc:sldChg>
      <pc:sldChg chg="addSp delSp modSp mod">
        <pc:chgData name="Alina Jakusz-Gostomska" userId="9e041ab7-487e-494b-8c4a-b0f1906cc21a" providerId="ADAL" clId="{F2B09620-F2D1-49E1-8BAE-AE07B468CC87}" dt="2023-06-13T07:33:34.282" v="1155" actId="1076"/>
        <pc:sldMkLst>
          <pc:docMk/>
          <pc:sldMk cId="2977281253" sldId="297"/>
        </pc:sldMkLst>
        <pc:spChg chg="mod">
          <ac:chgData name="Alina Jakusz-Gostomska" userId="9e041ab7-487e-494b-8c4a-b0f1906cc21a" providerId="ADAL" clId="{F2B09620-F2D1-49E1-8BAE-AE07B468CC87}" dt="2023-06-13T07:30:01.686" v="1140" actId="20577"/>
          <ac:spMkLst>
            <pc:docMk/>
            <pc:sldMk cId="2977281253" sldId="297"/>
            <ac:spMk id="3" creationId="{5278857D-1A78-94AC-D7E6-8F05BCE9A660}"/>
          </ac:spMkLst>
        </pc:spChg>
        <pc:spChg chg="add mod">
          <ac:chgData name="Alina Jakusz-Gostomska" userId="9e041ab7-487e-494b-8c4a-b0f1906cc21a" providerId="ADAL" clId="{F2B09620-F2D1-49E1-8BAE-AE07B468CC87}" dt="2023-06-13T07:33:07.374" v="1151"/>
          <ac:spMkLst>
            <pc:docMk/>
            <pc:sldMk cId="2977281253" sldId="297"/>
            <ac:spMk id="9" creationId="{E96E6724-D3A4-320B-2236-2C59824EB2C9}"/>
          </ac:spMkLst>
        </pc:spChg>
        <pc:spChg chg="add mod">
          <ac:chgData name="Alina Jakusz-Gostomska" userId="9e041ab7-487e-494b-8c4a-b0f1906cc21a" providerId="ADAL" clId="{F2B09620-F2D1-49E1-8BAE-AE07B468CC87}" dt="2023-06-13T07:33:34.282" v="1155" actId="1076"/>
          <ac:spMkLst>
            <pc:docMk/>
            <pc:sldMk cId="2977281253" sldId="297"/>
            <ac:spMk id="11" creationId="{20A381A5-F43F-C0B0-7200-CAEED01852E7}"/>
          </ac:spMkLst>
        </pc:spChg>
        <pc:spChg chg="add mod">
          <ac:chgData name="Alina Jakusz-Gostomska" userId="9e041ab7-487e-494b-8c4a-b0f1906cc21a" providerId="ADAL" clId="{F2B09620-F2D1-49E1-8BAE-AE07B468CC87}" dt="2023-06-13T07:33:31.117" v="1154" actId="1076"/>
          <ac:spMkLst>
            <pc:docMk/>
            <pc:sldMk cId="2977281253" sldId="297"/>
            <ac:spMk id="12" creationId="{6B3D5E7C-0F78-127C-79BB-0E4834AC90BF}"/>
          </ac:spMkLst>
        </pc:spChg>
        <pc:picChg chg="del">
          <ac:chgData name="Alina Jakusz-Gostomska" userId="9e041ab7-487e-494b-8c4a-b0f1906cc21a" providerId="ADAL" clId="{F2B09620-F2D1-49E1-8BAE-AE07B468CC87}" dt="2023-06-13T07:32:36.124" v="1146" actId="21"/>
          <ac:picMkLst>
            <pc:docMk/>
            <pc:sldMk cId="2977281253" sldId="297"/>
            <ac:picMk id="4" creationId="{09EE20F5-428C-7518-8143-204B131AC5AC}"/>
          </ac:picMkLst>
        </pc:picChg>
        <pc:picChg chg="add del mod">
          <ac:chgData name="Alina Jakusz-Gostomska" userId="9e041ab7-487e-494b-8c4a-b0f1906cc21a" providerId="ADAL" clId="{F2B09620-F2D1-49E1-8BAE-AE07B468CC87}" dt="2023-06-13T07:32:40.059" v="1148" actId="21"/>
          <ac:picMkLst>
            <pc:docMk/>
            <pc:sldMk cId="2977281253" sldId="297"/>
            <ac:picMk id="5" creationId="{B7DCB421-04F3-52D3-E376-D34332E6FE49}"/>
          </ac:picMkLst>
        </pc:picChg>
        <pc:picChg chg="add mod">
          <ac:chgData name="Alina Jakusz-Gostomska" userId="9e041ab7-487e-494b-8c4a-b0f1906cc21a" providerId="ADAL" clId="{F2B09620-F2D1-49E1-8BAE-AE07B468CC87}" dt="2023-06-13T07:32:57.693" v="1150" actId="1076"/>
          <ac:picMkLst>
            <pc:docMk/>
            <pc:sldMk cId="2977281253" sldId="297"/>
            <ac:picMk id="8" creationId="{24F972D3-3F96-8EB0-2B63-F1D4AC350A3A}"/>
          </ac:picMkLst>
        </pc:picChg>
      </pc:sldChg>
      <pc:sldChg chg="modSp mod">
        <pc:chgData name="Alina Jakusz-Gostomska" userId="9e041ab7-487e-494b-8c4a-b0f1906cc21a" providerId="ADAL" clId="{F2B09620-F2D1-49E1-8BAE-AE07B468CC87}" dt="2023-06-13T07:38:59.182" v="1237" actId="20577"/>
        <pc:sldMkLst>
          <pc:docMk/>
          <pc:sldMk cId="584114465" sldId="313"/>
        </pc:sldMkLst>
        <pc:spChg chg="mod">
          <ac:chgData name="Alina Jakusz-Gostomska" userId="9e041ab7-487e-494b-8c4a-b0f1906cc21a" providerId="ADAL" clId="{F2B09620-F2D1-49E1-8BAE-AE07B468CC87}" dt="2023-06-13T07:03:53.243" v="819" actId="113"/>
          <ac:spMkLst>
            <pc:docMk/>
            <pc:sldMk cId="584114465" sldId="313"/>
            <ac:spMk id="323" creationId="{00000000-0000-0000-0000-000000000000}"/>
          </ac:spMkLst>
        </pc:spChg>
        <pc:spChg chg="mod">
          <ac:chgData name="Alina Jakusz-Gostomska" userId="9e041ab7-487e-494b-8c4a-b0f1906cc21a" providerId="ADAL" clId="{F2B09620-F2D1-49E1-8BAE-AE07B468CC87}" dt="2023-06-13T07:38:59.182" v="1237" actId="20577"/>
          <ac:spMkLst>
            <pc:docMk/>
            <pc:sldMk cId="584114465" sldId="313"/>
            <ac:spMk id="325" creationId="{00000000-0000-0000-0000-000000000000}"/>
          </ac:spMkLst>
        </pc:spChg>
      </pc:sldChg>
      <pc:sldChg chg="del">
        <pc:chgData name="Alina Jakusz-Gostomska" userId="9e041ab7-487e-494b-8c4a-b0f1906cc21a" providerId="ADAL" clId="{F2B09620-F2D1-49E1-8BAE-AE07B468CC87}" dt="2023-06-12T12:13:09.622" v="15" actId="47"/>
        <pc:sldMkLst>
          <pc:docMk/>
          <pc:sldMk cId="3578754952" sldId="314"/>
        </pc:sldMkLst>
      </pc:sldChg>
      <pc:sldChg chg="modSp mod">
        <pc:chgData name="Alina Jakusz-Gostomska" userId="9e041ab7-487e-494b-8c4a-b0f1906cc21a" providerId="ADAL" clId="{F2B09620-F2D1-49E1-8BAE-AE07B468CC87}" dt="2023-06-12T13:02:10.083" v="265" actId="2711"/>
        <pc:sldMkLst>
          <pc:docMk/>
          <pc:sldMk cId="3724285681" sldId="750"/>
        </pc:sldMkLst>
        <pc:spChg chg="mod">
          <ac:chgData name="Alina Jakusz-Gostomska" userId="9e041ab7-487e-494b-8c4a-b0f1906cc21a" providerId="ADAL" clId="{F2B09620-F2D1-49E1-8BAE-AE07B468CC87}" dt="2023-06-12T12:50:11.489" v="209" actId="113"/>
          <ac:spMkLst>
            <pc:docMk/>
            <pc:sldMk cId="3724285681" sldId="750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2T13:02:10.083" v="265" actId="2711"/>
          <ac:spMkLst>
            <pc:docMk/>
            <pc:sldMk cId="3724285681" sldId="750"/>
            <ac:spMk id="8" creationId="{E0F51A95-BB35-DA66-C593-C7D5345C79E0}"/>
          </ac:spMkLst>
        </pc:spChg>
        <pc:spChg chg="mod">
          <ac:chgData name="Alina Jakusz-Gostomska" userId="9e041ab7-487e-494b-8c4a-b0f1906cc21a" providerId="ADAL" clId="{F2B09620-F2D1-49E1-8BAE-AE07B468CC87}" dt="2023-06-12T13:02:05.987" v="264" actId="2711"/>
          <ac:spMkLst>
            <pc:docMk/>
            <pc:sldMk cId="3724285681" sldId="750"/>
            <ac:spMk id="13" creationId="{D5371803-4A0C-E3B4-9B0D-917F3BDDFBD5}"/>
          </ac:spMkLst>
        </pc:spChg>
        <pc:spChg chg="mod">
          <ac:chgData name="Alina Jakusz-Gostomska" userId="9e041ab7-487e-494b-8c4a-b0f1906cc21a" providerId="ADAL" clId="{F2B09620-F2D1-49E1-8BAE-AE07B468CC87}" dt="2023-06-12T12:52:26.194" v="214" actId="2711"/>
          <ac:spMkLst>
            <pc:docMk/>
            <pc:sldMk cId="3724285681" sldId="750"/>
            <ac:spMk id="14" creationId="{8EA3D42C-D985-F518-7C0B-E1F10B02D9EE}"/>
          </ac:spMkLst>
        </pc:spChg>
        <pc:spChg chg="mod">
          <ac:chgData name="Alina Jakusz-Gostomska" userId="9e041ab7-487e-494b-8c4a-b0f1906cc21a" providerId="ADAL" clId="{F2B09620-F2D1-49E1-8BAE-AE07B468CC87}" dt="2023-06-12T12:52:31.715" v="215" actId="2711"/>
          <ac:spMkLst>
            <pc:docMk/>
            <pc:sldMk cId="3724285681" sldId="750"/>
            <ac:spMk id="15" creationId="{EF7E6861-E096-61A2-E419-1DB80FF4521E}"/>
          </ac:spMkLst>
        </pc:spChg>
      </pc:sldChg>
      <pc:sldChg chg="del">
        <pc:chgData name="Alina Jakusz-Gostomska" userId="9e041ab7-487e-494b-8c4a-b0f1906cc21a" providerId="ADAL" clId="{F2B09620-F2D1-49E1-8BAE-AE07B468CC87}" dt="2023-06-13T06:07:50.548" v="407" actId="2696"/>
        <pc:sldMkLst>
          <pc:docMk/>
          <pc:sldMk cId="1678044053" sldId="2303"/>
        </pc:sldMkLst>
      </pc:sldChg>
      <pc:sldChg chg="modSp mod">
        <pc:chgData name="Alina Jakusz-Gostomska" userId="9e041ab7-487e-494b-8c4a-b0f1906cc21a" providerId="ADAL" clId="{F2B09620-F2D1-49E1-8BAE-AE07B468CC87}" dt="2023-06-13T07:37:26.377" v="1228" actId="1076"/>
        <pc:sldMkLst>
          <pc:docMk/>
          <pc:sldMk cId="29968269" sldId="2306"/>
        </pc:sldMkLst>
        <pc:spChg chg="mod">
          <ac:chgData name="Alina Jakusz-Gostomska" userId="9e041ab7-487e-494b-8c4a-b0f1906cc21a" providerId="ADAL" clId="{F2B09620-F2D1-49E1-8BAE-AE07B468CC87}" dt="2023-06-13T07:37:26.377" v="1228" actId="1076"/>
          <ac:spMkLst>
            <pc:docMk/>
            <pc:sldMk cId="29968269" sldId="2306"/>
            <ac:spMk id="7" creationId="{84AD73FA-ECC2-D86E-F93E-236BFFD0E4F7}"/>
          </ac:spMkLst>
        </pc:spChg>
      </pc:sldChg>
      <pc:sldChg chg="del">
        <pc:chgData name="Alina Jakusz-Gostomska" userId="9e041ab7-487e-494b-8c4a-b0f1906cc21a" providerId="ADAL" clId="{F2B09620-F2D1-49E1-8BAE-AE07B468CC87}" dt="2023-06-12T12:13:08.204" v="13" actId="47"/>
        <pc:sldMkLst>
          <pc:docMk/>
          <pc:sldMk cId="877941102" sldId="2308"/>
        </pc:sldMkLst>
      </pc:sldChg>
      <pc:sldChg chg="modSp mod">
        <pc:chgData name="Alina Jakusz-Gostomska" userId="9e041ab7-487e-494b-8c4a-b0f1906cc21a" providerId="ADAL" clId="{F2B09620-F2D1-49E1-8BAE-AE07B468CC87}" dt="2023-06-13T07:01:10.572" v="786" actId="2711"/>
        <pc:sldMkLst>
          <pc:docMk/>
          <pc:sldMk cId="300650679" sldId="2313"/>
        </pc:sldMkLst>
        <pc:spChg chg="mod">
          <ac:chgData name="Alina Jakusz-Gostomska" userId="9e041ab7-487e-494b-8c4a-b0f1906cc21a" providerId="ADAL" clId="{F2B09620-F2D1-49E1-8BAE-AE07B468CC87}" dt="2023-06-13T06:57:57.744" v="736" actId="255"/>
          <ac:spMkLst>
            <pc:docMk/>
            <pc:sldMk cId="300650679" sldId="2313"/>
            <ac:spMk id="145" creationId="{00000000-0000-0000-0000-000000000000}"/>
          </ac:spMkLst>
        </pc:spChg>
        <pc:spChg chg="mod">
          <ac:chgData name="Alina Jakusz-Gostomska" userId="9e041ab7-487e-494b-8c4a-b0f1906cc21a" providerId="ADAL" clId="{F2B09620-F2D1-49E1-8BAE-AE07B468CC87}" dt="2023-06-13T07:01:10.572" v="786" actId="2711"/>
          <ac:spMkLst>
            <pc:docMk/>
            <pc:sldMk cId="300650679" sldId="2313"/>
            <ac:spMk id="146" creationId="{00000000-0000-0000-0000-000000000000}"/>
          </ac:spMkLst>
        </pc:spChg>
      </pc:sldChg>
      <pc:sldChg chg="modSp mod">
        <pc:chgData name="Alina Jakusz-Gostomska" userId="9e041ab7-487e-494b-8c4a-b0f1906cc21a" providerId="ADAL" clId="{F2B09620-F2D1-49E1-8BAE-AE07B468CC87}" dt="2023-06-13T07:04:10.578" v="821" actId="20577"/>
        <pc:sldMkLst>
          <pc:docMk/>
          <pc:sldMk cId="830721420" sldId="2314"/>
        </pc:sldMkLst>
        <pc:spChg chg="mod">
          <ac:chgData name="Alina Jakusz-Gostomska" userId="9e041ab7-487e-494b-8c4a-b0f1906cc21a" providerId="ADAL" clId="{F2B09620-F2D1-49E1-8BAE-AE07B468CC87}" dt="2023-06-13T07:04:10.578" v="821" actId="20577"/>
          <ac:spMkLst>
            <pc:docMk/>
            <pc:sldMk cId="830721420" sldId="2314"/>
            <ac:spMk id="4" creationId="{AFFC0CD0-9558-692E-CA2A-31E7FAC1F095}"/>
          </ac:spMkLst>
        </pc:spChg>
        <pc:picChg chg="mod">
          <ac:chgData name="Alina Jakusz-Gostomska" userId="9e041ab7-487e-494b-8c4a-b0f1906cc21a" providerId="ADAL" clId="{F2B09620-F2D1-49E1-8BAE-AE07B468CC87}" dt="2023-06-13T07:01:30.218" v="787" actId="1076"/>
          <ac:picMkLst>
            <pc:docMk/>
            <pc:sldMk cId="830721420" sldId="2314"/>
            <ac:picMk id="10" creationId="{A20B29F8-6363-9C39-487F-3BA70AD60BA1}"/>
          </ac:picMkLst>
        </pc:picChg>
      </pc:sldChg>
      <pc:sldChg chg="modSp mod">
        <pc:chgData name="Alina Jakusz-Gostomska" userId="9e041ab7-487e-494b-8c4a-b0f1906cc21a" providerId="ADAL" clId="{F2B09620-F2D1-49E1-8BAE-AE07B468CC87}" dt="2023-06-13T06:48:57.765" v="598" actId="255"/>
        <pc:sldMkLst>
          <pc:docMk/>
          <pc:sldMk cId="1728644166" sldId="2318"/>
        </pc:sldMkLst>
        <pc:spChg chg="mod">
          <ac:chgData name="Alina Jakusz-Gostomska" userId="9e041ab7-487e-494b-8c4a-b0f1906cc21a" providerId="ADAL" clId="{F2B09620-F2D1-49E1-8BAE-AE07B468CC87}" dt="2023-06-13T06:47:27.016" v="509" actId="113"/>
          <ac:spMkLst>
            <pc:docMk/>
            <pc:sldMk cId="1728644166" sldId="2318"/>
            <ac:spMk id="3" creationId="{3188D8DE-CB49-6213-D9AC-513AB7085A03}"/>
          </ac:spMkLst>
        </pc:spChg>
        <pc:spChg chg="mod">
          <ac:chgData name="Alina Jakusz-Gostomska" userId="9e041ab7-487e-494b-8c4a-b0f1906cc21a" providerId="ADAL" clId="{F2B09620-F2D1-49E1-8BAE-AE07B468CC87}" dt="2023-06-13T06:47:32.849" v="510" actId="207"/>
          <ac:spMkLst>
            <pc:docMk/>
            <pc:sldMk cId="1728644166" sldId="2318"/>
            <ac:spMk id="4" creationId="{615BC583-13CF-32F2-0D14-BAED9E214904}"/>
          </ac:spMkLst>
        </pc:spChg>
        <pc:spChg chg="mod">
          <ac:chgData name="Alina Jakusz-Gostomska" userId="9e041ab7-487e-494b-8c4a-b0f1906cc21a" providerId="ADAL" clId="{F2B09620-F2D1-49E1-8BAE-AE07B468CC87}" dt="2023-06-13T06:47:50.286" v="546" actId="20577"/>
          <ac:spMkLst>
            <pc:docMk/>
            <pc:sldMk cId="1728644166" sldId="2318"/>
            <ac:spMk id="5" creationId="{5837B29D-D6C6-FA23-F47A-A467293A944D}"/>
          </ac:spMkLst>
        </pc:spChg>
        <pc:spChg chg="mod">
          <ac:chgData name="Alina Jakusz-Gostomska" userId="9e041ab7-487e-494b-8c4a-b0f1906cc21a" providerId="ADAL" clId="{F2B09620-F2D1-49E1-8BAE-AE07B468CC87}" dt="2023-06-13T06:46:52.521" v="504" actId="14100"/>
          <ac:spMkLst>
            <pc:docMk/>
            <pc:sldMk cId="1728644166" sldId="2318"/>
            <ac:spMk id="7" creationId="{F62A451F-8FF3-D9C2-E5C2-CC4C0330FA85}"/>
          </ac:spMkLst>
        </pc:spChg>
        <pc:spChg chg="mod">
          <ac:chgData name="Alina Jakusz-Gostomska" userId="9e041ab7-487e-494b-8c4a-b0f1906cc21a" providerId="ADAL" clId="{F2B09620-F2D1-49E1-8BAE-AE07B468CC87}" dt="2023-06-13T06:47:55.992" v="547" actId="207"/>
          <ac:spMkLst>
            <pc:docMk/>
            <pc:sldMk cId="1728644166" sldId="2318"/>
            <ac:spMk id="8" creationId="{99EDA275-4C19-2C5D-B125-D2F450E0B0E5}"/>
          </ac:spMkLst>
        </pc:spChg>
        <pc:spChg chg="mod">
          <ac:chgData name="Alina Jakusz-Gostomska" userId="9e041ab7-487e-494b-8c4a-b0f1906cc21a" providerId="ADAL" clId="{F2B09620-F2D1-49E1-8BAE-AE07B468CC87}" dt="2023-06-13T06:48:11.374" v="590" actId="20577"/>
          <ac:spMkLst>
            <pc:docMk/>
            <pc:sldMk cId="1728644166" sldId="2318"/>
            <ac:spMk id="9" creationId="{41840DB4-D494-7CEB-6F83-B93A8519C0E4}"/>
          </ac:spMkLst>
        </pc:spChg>
        <pc:spChg chg="mod">
          <ac:chgData name="Alina Jakusz-Gostomska" userId="9e041ab7-487e-494b-8c4a-b0f1906cc21a" providerId="ADAL" clId="{F2B09620-F2D1-49E1-8BAE-AE07B468CC87}" dt="2023-06-13T06:48:57.765" v="598" actId="255"/>
          <ac:spMkLst>
            <pc:docMk/>
            <pc:sldMk cId="1728644166" sldId="2318"/>
            <ac:spMk id="10" creationId="{DAC11A11-5202-B86B-0EEF-3787282CBC83}"/>
          </ac:spMkLst>
        </pc:spChg>
      </pc:sldChg>
      <pc:sldChg chg="del">
        <pc:chgData name="Alina Jakusz-Gostomska" userId="9e041ab7-487e-494b-8c4a-b0f1906cc21a" providerId="ADAL" clId="{F2B09620-F2D1-49E1-8BAE-AE07B468CC87}" dt="2023-06-13T06:37:08.217" v="490" actId="47"/>
        <pc:sldMkLst>
          <pc:docMk/>
          <pc:sldMk cId="1601832032" sldId="2329"/>
        </pc:sldMkLst>
      </pc:sldChg>
      <pc:sldChg chg="del">
        <pc:chgData name="Alina Jakusz-Gostomska" userId="9e041ab7-487e-494b-8c4a-b0f1906cc21a" providerId="ADAL" clId="{F2B09620-F2D1-49E1-8BAE-AE07B468CC87}" dt="2023-06-12T12:13:07.209" v="11" actId="47"/>
        <pc:sldMkLst>
          <pc:docMk/>
          <pc:sldMk cId="801000547" sldId="2330"/>
        </pc:sldMkLst>
      </pc:sldChg>
      <pc:sldChg chg="del">
        <pc:chgData name="Alina Jakusz-Gostomska" userId="9e041ab7-487e-494b-8c4a-b0f1906cc21a" providerId="ADAL" clId="{F2B09620-F2D1-49E1-8BAE-AE07B468CC87}" dt="2023-06-12T12:13:11.957" v="18" actId="47"/>
        <pc:sldMkLst>
          <pc:docMk/>
          <pc:sldMk cId="1912102545" sldId="2331"/>
        </pc:sldMkLst>
      </pc:sldChg>
      <pc:sldChg chg="modSp mod">
        <pc:chgData name="Alina Jakusz-Gostomska" userId="9e041ab7-487e-494b-8c4a-b0f1906cc21a" providerId="ADAL" clId="{F2B09620-F2D1-49E1-8BAE-AE07B468CC87}" dt="2023-06-13T06:06:32.586" v="402"/>
        <pc:sldMkLst>
          <pc:docMk/>
          <pc:sldMk cId="312093097" sldId="2332"/>
        </pc:sldMkLst>
        <pc:spChg chg="mod">
          <ac:chgData name="Alina Jakusz-Gostomska" userId="9e041ab7-487e-494b-8c4a-b0f1906cc21a" providerId="ADAL" clId="{F2B09620-F2D1-49E1-8BAE-AE07B468CC87}" dt="2023-06-13T06:06:32.586" v="402"/>
          <ac:spMkLst>
            <pc:docMk/>
            <pc:sldMk cId="312093097" sldId="2332"/>
            <ac:spMk id="3" creationId="{5278857D-1A78-94AC-D7E6-8F05BCE9A660}"/>
          </ac:spMkLst>
        </pc:spChg>
      </pc:sldChg>
      <pc:sldChg chg="modSp mod">
        <pc:chgData name="Alina Jakusz-Gostomska" userId="9e041ab7-487e-494b-8c4a-b0f1906cc21a" providerId="ADAL" clId="{F2B09620-F2D1-49E1-8BAE-AE07B468CC87}" dt="2023-06-13T07:08:07.085" v="875" actId="20577"/>
        <pc:sldMkLst>
          <pc:docMk/>
          <pc:sldMk cId="3200662702" sldId="2333"/>
        </pc:sldMkLst>
        <pc:spChg chg="mod">
          <ac:chgData name="Alina Jakusz-Gostomska" userId="9e041ab7-487e-494b-8c4a-b0f1906cc21a" providerId="ADAL" clId="{F2B09620-F2D1-49E1-8BAE-AE07B468CC87}" dt="2023-06-13T07:08:07.085" v="875" actId="20577"/>
          <ac:spMkLst>
            <pc:docMk/>
            <pc:sldMk cId="3200662702" sldId="2333"/>
            <ac:spMk id="3" creationId="{5278857D-1A78-94AC-D7E6-8F05BCE9A660}"/>
          </ac:spMkLst>
        </pc:spChg>
      </pc:sldChg>
      <pc:sldChg chg="modSp mod">
        <pc:chgData name="Alina Jakusz-Gostomska" userId="9e041ab7-487e-494b-8c4a-b0f1906cc21a" providerId="ADAL" clId="{F2B09620-F2D1-49E1-8BAE-AE07B468CC87}" dt="2023-06-12T12:13:52.282" v="54" actId="20577"/>
        <pc:sldMkLst>
          <pc:docMk/>
          <pc:sldMk cId="2613908634" sldId="2334"/>
        </pc:sldMkLst>
        <pc:spChg chg="mod">
          <ac:chgData name="Alina Jakusz-Gostomska" userId="9e041ab7-487e-494b-8c4a-b0f1906cc21a" providerId="ADAL" clId="{F2B09620-F2D1-49E1-8BAE-AE07B468CC87}" dt="2023-06-12T12:13:52.282" v="54" actId="20577"/>
          <ac:spMkLst>
            <pc:docMk/>
            <pc:sldMk cId="2613908634" sldId="2334"/>
            <ac:spMk id="3" creationId="{5278857D-1A78-94AC-D7E6-8F05BCE9A660}"/>
          </ac:spMkLst>
        </pc:spChg>
      </pc:sldChg>
      <pc:sldChg chg="addSp delSp modSp mod">
        <pc:chgData name="Alina Jakusz-Gostomska" userId="9e041ab7-487e-494b-8c4a-b0f1906cc21a" providerId="ADAL" clId="{F2B09620-F2D1-49E1-8BAE-AE07B468CC87}" dt="2023-06-13T05:50:31.533" v="388" actId="1076"/>
        <pc:sldMkLst>
          <pc:docMk/>
          <pc:sldMk cId="934745857" sldId="2335"/>
        </pc:sldMkLst>
        <pc:spChg chg="mod">
          <ac:chgData name="Alina Jakusz-Gostomska" userId="9e041ab7-487e-494b-8c4a-b0f1906cc21a" providerId="ADAL" clId="{F2B09620-F2D1-49E1-8BAE-AE07B468CC87}" dt="2023-06-13T05:48:08.352" v="379" actId="20577"/>
          <ac:spMkLst>
            <pc:docMk/>
            <pc:sldMk cId="934745857" sldId="2335"/>
            <ac:spMk id="3" creationId="{5278857D-1A78-94AC-D7E6-8F05BCE9A660}"/>
          </ac:spMkLst>
        </pc:spChg>
        <pc:picChg chg="del">
          <ac:chgData name="Alina Jakusz-Gostomska" userId="9e041ab7-487e-494b-8c4a-b0f1906cc21a" providerId="ADAL" clId="{F2B09620-F2D1-49E1-8BAE-AE07B468CC87}" dt="2023-06-13T05:49:32.670" v="380" actId="21"/>
          <ac:picMkLst>
            <pc:docMk/>
            <pc:sldMk cId="934745857" sldId="2335"/>
            <ac:picMk id="4" creationId="{3B650E5D-2153-E9F3-1791-A646223CDFCF}"/>
          </ac:picMkLst>
        </pc:picChg>
        <pc:picChg chg="add mod">
          <ac:chgData name="Alina Jakusz-Gostomska" userId="9e041ab7-487e-494b-8c4a-b0f1906cc21a" providerId="ADAL" clId="{F2B09620-F2D1-49E1-8BAE-AE07B468CC87}" dt="2023-06-13T05:50:31.533" v="388" actId="1076"/>
          <ac:picMkLst>
            <pc:docMk/>
            <pc:sldMk cId="934745857" sldId="2335"/>
            <ac:picMk id="6" creationId="{13B2496F-DC80-D6C8-CCC3-240A709984D5}"/>
          </ac:picMkLst>
        </pc:picChg>
      </pc:sldChg>
      <pc:sldChg chg="del">
        <pc:chgData name="Alina Jakusz-Gostomska" userId="9e041ab7-487e-494b-8c4a-b0f1906cc21a" providerId="ADAL" clId="{F2B09620-F2D1-49E1-8BAE-AE07B468CC87}" dt="2023-06-12T12:13:10.833" v="16" actId="47"/>
        <pc:sldMkLst>
          <pc:docMk/>
          <pc:sldMk cId="307687870" sldId="2342"/>
        </pc:sldMkLst>
      </pc:sldChg>
      <pc:sldChg chg="del">
        <pc:chgData name="Alina Jakusz-Gostomska" userId="9e041ab7-487e-494b-8c4a-b0f1906cc21a" providerId="ADAL" clId="{F2B09620-F2D1-49E1-8BAE-AE07B468CC87}" dt="2023-06-12T12:13:17.742" v="23" actId="47"/>
        <pc:sldMkLst>
          <pc:docMk/>
          <pc:sldMk cId="1822775384" sldId="2343"/>
        </pc:sldMkLst>
      </pc:sldChg>
      <pc:sldChg chg="del">
        <pc:chgData name="Alina Jakusz-Gostomska" userId="9e041ab7-487e-494b-8c4a-b0f1906cc21a" providerId="ADAL" clId="{F2B09620-F2D1-49E1-8BAE-AE07B468CC87}" dt="2023-06-12T12:13:19.268" v="24" actId="47"/>
        <pc:sldMkLst>
          <pc:docMk/>
          <pc:sldMk cId="3935705637" sldId="2344"/>
        </pc:sldMkLst>
      </pc:sldChg>
      <pc:sldChg chg="modSp mod">
        <pc:chgData name="Alina Jakusz-Gostomska" userId="9e041ab7-487e-494b-8c4a-b0f1906cc21a" providerId="ADAL" clId="{F2B09620-F2D1-49E1-8BAE-AE07B468CC87}" dt="2023-06-13T07:39:52.294" v="1241" actId="20577"/>
        <pc:sldMkLst>
          <pc:docMk/>
          <pc:sldMk cId="1348129936" sldId="2345"/>
        </pc:sldMkLst>
        <pc:spChg chg="mod">
          <ac:chgData name="Alina Jakusz-Gostomska" userId="9e041ab7-487e-494b-8c4a-b0f1906cc21a" providerId="ADAL" clId="{F2B09620-F2D1-49E1-8BAE-AE07B468CC87}" dt="2023-06-13T06:49:43.185" v="610" actId="113"/>
          <ac:spMkLst>
            <pc:docMk/>
            <pc:sldMk cId="1348129936" sldId="2345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3T07:39:52.294" v="1241" actId="20577"/>
          <ac:spMkLst>
            <pc:docMk/>
            <pc:sldMk cId="1348129936" sldId="2345"/>
            <ac:spMk id="4" creationId="{4FA0EB2A-1D70-D74D-118E-6AC784D35998}"/>
          </ac:spMkLst>
        </pc:spChg>
      </pc:sldChg>
      <pc:sldChg chg="del">
        <pc:chgData name="Alina Jakusz-Gostomska" userId="9e041ab7-487e-494b-8c4a-b0f1906cc21a" providerId="ADAL" clId="{F2B09620-F2D1-49E1-8BAE-AE07B468CC87}" dt="2023-06-12T12:13:15.621" v="21" actId="47"/>
        <pc:sldMkLst>
          <pc:docMk/>
          <pc:sldMk cId="1468074543" sldId="2346"/>
        </pc:sldMkLst>
      </pc:sldChg>
      <pc:sldChg chg="del">
        <pc:chgData name="Alina Jakusz-Gostomska" userId="9e041ab7-487e-494b-8c4a-b0f1906cc21a" providerId="ADAL" clId="{F2B09620-F2D1-49E1-8BAE-AE07B468CC87}" dt="2023-06-12T12:13:13.552" v="19" actId="47"/>
        <pc:sldMkLst>
          <pc:docMk/>
          <pc:sldMk cId="3075585284" sldId="2347"/>
        </pc:sldMkLst>
      </pc:sldChg>
      <pc:sldChg chg="modSp mod">
        <pc:chgData name="Alina Jakusz-Gostomska" userId="9e041ab7-487e-494b-8c4a-b0f1906cc21a" providerId="ADAL" clId="{F2B09620-F2D1-49E1-8BAE-AE07B468CC87}" dt="2023-06-13T07:38:01.852" v="1230"/>
        <pc:sldMkLst>
          <pc:docMk/>
          <pc:sldMk cId="3527513624" sldId="2348"/>
        </pc:sldMkLst>
        <pc:spChg chg="mod">
          <ac:chgData name="Alina Jakusz-Gostomska" userId="9e041ab7-487e-494b-8c4a-b0f1906cc21a" providerId="ADAL" clId="{F2B09620-F2D1-49E1-8BAE-AE07B468CC87}" dt="2023-06-13T07:38:01.852" v="1230"/>
          <ac:spMkLst>
            <pc:docMk/>
            <pc:sldMk cId="3527513624" sldId="2348"/>
            <ac:spMk id="4" creationId="{4FA0EB2A-1D70-D74D-118E-6AC784D35998}"/>
          </ac:spMkLst>
        </pc:spChg>
        <pc:spChg chg="mod">
          <ac:chgData name="Alina Jakusz-Gostomska" userId="9e041ab7-487e-494b-8c4a-b0f1906cc21a" providerId="ADAL" clId="{F2B09620-F2D1-49E1-8BAE-AE07B468CC87}" dt="2023-06-13T07:34:00.074" v="1173" actId="20577"/>
          <ac:spMkLst>
            <pc:docMk/>
            <pc:sldMk cId="3527513624" sldId="2348"/>
            <ac:spMk id="10" creationId="{D96D3F90-F93B-1014-0F2E-4328AF3DE953}"/>
          </ac:spMkLst>
        </pc:spChg>
      </pc:sldChg>
      <pc:sldChg chg="modSp mod">
        <pc:chgData name="Alina Jakusz-Gostomska" userId="9e041ab7-487e-494b-8c4a-b0f1906cc21a" providerId="ADAL" clId="{F2B09620-F2D1-49E1-8BAE-AE07B468CC87}" dt="2023-06-13T07:38:15.413" v="1236" actId="20577"/>
        <pc:sldMkLst>
          <pc:docMk/>
          <pc:sldMk cId="784418136" sldId="2349"/>
        </pc:sldMkLst>
        <pc:spChg chg="mod">
          <ac:chgData name="Alina Jakusz-Gostomska" userId="9e041ab7-487e-494b-8c4a-b0f1906cc21a" providerId="ADAL" clId="{F2B09620-F2D1-49E1-8BAE-AE07B468CC87}" dt="2023-06-13T07:20:25.459" v="990" actId="20577"/>
          <ac:spMkLst>
            <pc:docMk/>
            <pc:sldMk cId="784418136" sldId="2349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3T07:38:15.413" v="1236" actId="20577"/>
          <ac:spMkLst>
            <pc:docMk/>
            <pc:sldMk cId="784418136" sldId="2349"/>
            <ac:spMk id="4" creationId="{4FA0EB2A-1D70-D74D-118E-6AC784D35998}"/>
          </ac:spMkLst>
        </pc:spChg>
        <pc:spChg chg="mod">
          <ac:chgData name="Alina Jakusz-Gostomska" userId="9e041ab7-487e-494b-8c4a-b0f1906cc21a" providerId="ADAL" clId="{F2B09620-F2D1-49E1-8BAE-AE07B468CC87}" dt="2023-06-13T07:22:24.454" v="1091" actId="113"/>
          <ac:spMkLst>
            <pc:docMk/>
            <pc:sldMk cId="784418136" sldId="2349"/>
            <ac:spMk id="11" creationId="{B1EFC5C0-B7B8-AB2B-054D-F1745054DA73}"/>
          </ac:spMkLst>
        </pc:spChg>
        <pc:spChg chg="mod">
          <ac:chgData name="Alina Jakusz-Gostomska" userId="9e041ab7-487e-494b-8c4a-b0f1906cc21a" providerId="ADAL" clId="{F2B09620-F2D1-49E1-8BAE-AE07B468CC87}" dt="2023-06-13T07:22:09.016" v="1066" actId="20577"/>
          <ac:spMkLst>
            <pc:docMk/>
            <pc:sldMk cId="784418136" sldId="2349"/>
            <ac:spMk id="12" creationId="{7185F04B-D582-D271-ECD1-382F584C21BD}"/>
          </ac:spMkLst>
        </pc:spChg>
        <pc:spChg chg="mod">
          <ac:chgData name="Alina Jakusz-Gostomska" userId="9e041ab7-487e-494b-8c4a-b0f1906cc21a" providerId="ADAL" clId="{F2B09620-F2D1-49E1-8BAE-AE07B468CC87}" dt="2023-06-13T07:22:17.254" v="1089" actId="20577"/>
          <ac:spMkLst>
            <pc:docMk/>
            <pc:sldMk cId="784418136" sldId="2349"/>
            <ac:spMk id="13" creationId="{19973E08-E904-8776-2A8C-353910BADBB6}"/>
          </ac:spMkLst>
        </pc:spChg>
      </pc:sldChg>
      <pc:sldChg chg="modSp mod">
        <pc:chgData name="Alina Jakusz-Gostomska" userId="9e041ab7-487e-494b-8c4a-b0f1906cc21a" providerId="ADAL" clId="{F2B09620-F2D1-49E1-8BAE-AE07B468CC87}" dt="2023-06-13T10:10:59.537" v="1292" actId="2710"/>
        <pc:sldMkLst>
          <pc:docMk/>
          <pc:sldMk cId="1542318886" sldId="2351"/>
        </pc:sldMkLst>
        <pc:spChg chg="mod">
          <ac:chgData name="Alina Jakusz-Gostomska" userId="9e041ab7-487e-494b-8c4a-b0f1906cc21a" providerId="ADAL" clId="{F2B09620-F2D1-49E1-8BAE-AE07B468CC87}" dt="2023-06-12T12:55:44.730" v="221" actId="20577"/>
          <ac:spMkLst>
            <pc:docMk/>
            <pc:sldMk cId="1542318886" sldId="2351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3T10:10:59.537" v="1292" actId="2710"/>
          <ac:spMkLst>
            <pc:docMk/>
            <pc:sldMk cId="1542318886" sldId="2351"/>
            <ac:spMk id="5" creationId="{7B2A026E-22BD-CBB0-227B-DACE8BAD4B2D}"/>
          </ac:spMkLst>
        </pc:spChg>
        <pc:spChg chg="mod">
          <ac:chgData name="Alina Jakusz-Gostomska" userId="9e041ab7-487e-494b-8c4a-b0f1906cc21a" providerId="ADAL" clId="{F2B09620-F2D1-49E1-8BAE-AE07B468CC87}" dt="2023-06-13T07:09:24.005" v="882" actId="207"/>
          <ac:spMkLst>
            <pc:docMk/>
            <pc:sldMk cId="1542318886" sldId="2351"/>
            <ac:spMk id="9" creationId="{36C8A769-1931-02AF-F81E-8257875C0480}"/>
          </ac:spMkLst>
        </pc:spChg>
      </pc:sldChg>
      <pc:sldChg chg="modSp mod">
        <pc:chgData name="Alina Jakusz-Gostomska" userId="9e041ab7-487e-494b-8c4a-b0f1906cc21a" providerId="ADAL" clId="{F2B09620-F2D1-49E1-8BAE-AE07B468CC87}" dt="2023-06-13T10:10:26.589" v="1289" actId="1076"/>
        <pc:sldMkLst>
          <pc:docMk/>
          <pc:sldMk cId="687926859" sldId="2352"/>
        </pc:sldMkLst>
        <pc:spChg chg="mod">
          <ac:chgData name="Alina Jakusz-Gostomska" userId="9e041ab7-487e-494b-8c4a-b0f1906cc21a" providerId="ADAL" clId="{F2B09620-F2D1-49E1-8BAE-AE07B468CC87}" dt="2023-06-13T05:42:02.498" v="303" actId="113"/>
          <ac:spMkLst>
            <pc:docMk/>
            <pc:sldMk cId="687926859" sldId="2352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3T05:44:17.716" v="310" actId="2711"/>
          <ac:spMkLst>
            <pc:docMk/>
            <pc:sldMk cId="687926859" sldId="2352"/>
            <ac:spMk id="4" creationId="{30915BCA-3D19-B32E-8EBB-19AFEDD37081}"/>
          </ac:spMkLst>
        </pc:spChg>
        <pc:spChg chg="mod">
          <ac:chgData name="Alina Jakusz-Gostomska" userId="9e041ab7-487e-494b-8c4a-b0f1906cc21a" providerId="ADAL" clId="{F2B09620-F2D1-49E1-8BAE-AE07B468CC87}" dt="2023-06-13T10:10:26.589" v="1289" actId="1076"/>
          <ac:spMkLst>
            <pc:docMk/>
            <pc:sldMk cId="687926859" sldId="2352"/>
            <ac:spMk id="5" creationId="{7B2A026E-22BD-CBB0-227B-DACE8BAD4B2D}"/>
          </ac:spMkLst>
        </pc:spChg>
        <pc:spChg chg="mod">
          <ac:chgData name="Alina Jakusz-Gostomska" userId="9e041ab7-487e-494b-8c4a-b0f1906cc21a" providerId="ADAL" clId="{F2B09620-F2D1-49E1-8BAE-AE07B468CC87}" dt="2023-06-13T10:10:09.986" v="1287" actId="2710"/>
          <ac:spMkLst>
            <pc:docMk/>
            <pc:sldMk cId="687926859" sldId="2352"/>
            <ac:spMk id="9" creationId="{36C8A769-1931-02AF-F81E-8257875C0480}"/>
          </ac:spMkLst>
        </pc:spChg>
      </pc:sldChg>
      <pc:sldChg chg="del">
        <pc:chgData name="Alina Jakusz-Gostomska" userId="9e041ab7-487e-494b-8c4a-b0f1906cc21a" providerId="ADAL" clId="{F2B09620-F2D1-49E1-8BAE-AE07B468CC87}" dt="2023-06-12T12:13:07.745" v="12" actId="47"/>
        <pc:sldMkLst>
          <pc:docMk/>
          <pc:sldMk cId="510563408" sldId="2356"/>
        </pc:sldMkLst>
      </pc:sldChg>
      <pc:sldChg chg="modSp mod">
        <pc:chgData name="Alina Jakusz-Gostomska" userId="9e041ab7-487e-494b-8c4a-b0f1906cc21a" providerId="ADAL" clId="{F2B09620-F2D1-49E1-8BAE-AE07B468CC87}" dt="2023-06-13T06:11:48.334" v="489" actId="1076"/>
        <pc:sldMkLst>
          <pc:docMk/>
          <pc:sldMk cId="3984886636" sldId="2362"/>
        </pc:sldMkLst>
        <pc:spChg chg="mod">
          <ac:chgData name="Alina Jakusz-Gostomska" userId="9e041ab7-487e-494b-8c4a-b0f1906cc21a" providerId="ADAL" clId="{F2B09620-F2D1-49E1-8BAE-AE07B468CC87}" dt="2023-06-13T06:06:44.494" v="405"/>
          <ac:spMkLst>
            <pc:docMk/>
            <pc:sldMk cId="3984886636" sldId="2362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3T06:11:48.334" v="489" actId="1076"/>
          <ac:spMkLst>
            <pc:docMk/>
            <pc:sldMk cId="3984886636" sldId="2362"/>
            <ac:spMk id="10" creationId="{EA6826B4-3D42-7268-7742-9CF6BA1DE0C6}"/>
          </ac:spMkLst>
        </pc:spChg>
        <pc:picChg chg="mod">
          <ac:chgData name="Alina Jakusz-Gostomska" userId="9e041ab7-487e-494b-8c4a-b0f1906cc21a" providerId="ADAL" clId="{F2B09620-F2D1-49E1-8BAE-AE07B468CC87}" dt="2023-06-13T06:11:44.508" v="488" actId="1076"/>
          <ac:picMkLst>
            <pc:docMk/>
            <pc:sldMk cId="3984886636" sldId="2362"/>
            <ac:picMk id="4" creationId="{E29655C6-E0A6-7728-55E4-5607E76257E5}"/>
          </ac:picMkLst>
        </pc:picChg>
      </pc:sldChg>
      <pc:sldChg chg="modSp mod">
        <pc:chgData name="Alina Jakusz-Gostomska" userId="9e041ab7-487e-494b-8c4a-b0f1906cc21a" providerId="ADAL" clId="{F2B09620-F2D1-49E1-8BAE-AE07B468CC87}" dt="2023-06-13T07:19:33.313" v="985" actId="20577"/>
        <pc:sldMkLst>
          <pc:docMk/>
          <pc:sldMk cId="3574614178" sldId="2366"/>
        </pc:sldMkLst>
        <pc:spChg chg="mod">
          <ac:chgData name="Alina Jakusz-Gostomska" userId="9e041ab7-487e-494b-8c4a-b0f1906cc21a" providerId="ADAL" clId="{F2B09620-F2D1-49E1-8BAE-AE07B468CC87}" dt="2023-06-13T07:14:17.124" v="894" actId="20577"/>
          <ac:spMkLst>
            <pc:docMk/>
            <pc:sldMk cId="3574614178" sldId="2366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3T07:19:33.313" v="985" actId="20577"/>
          <ac:spMkLst>
            <pc:docMk/>
            <pc:sldMk cId="3574614178" sldId="2366"/>
            <ac:spMk id="10" creationId="{EA6826B4-3D42-7268-7742-9CF6BA1DE0C6}"/>
          </ac:spMkLst>
        </pc:spChg>
      </pc:sldChg>
      <pc:sldChg chg="addSp delSp modSp mod">
        <pc:chgData name="Alina Jakusz-Gostomska" userId="9e041ab7-487e-494b-8c4a-b0f1906cc21a" providerId="ADAL" clId="{F2B09620-F2D1-49E1-8BAE-AE07B468CC87}" dt="2023-06-13T05:36:08.985" v="294" actId="20577"/>
        <pc:sldMkLst>
          <pc:docMk/>
          <pc:sldMk cId="1296490272" sldId="2370"/>
        </pc:sldMkLst>
        <pc:spChg chg="mod">
          <ac:chgData name="Alina Jakusz-Gostomska" userId="9e041ab7-487e-494b-8c4a-b0f1906cc21a" providerId="ADAL" clId="{F2B09620-F2D1-49E1-8BAE-AE07B468CC87}" dt="2023-06-12T12:41:51.498" v="75" actId="20577"/>
          <ac:spMkLst>
            <pc:docMk/>
            <pc:sldMk cId="1296490272" sldId="2370"/>
            <ac:spMk id="3" creationId="{5278857D-1A78-94AC-D7E6-8F05BCE9A660}"/>
          </ac:spMkLst>
        </pc:spChg>
        <pc:spChg chg="add del mod">
          <ac:chgData name="Alina Jakusz-Gostomska" userId="9e041ab7-487e-494b-8c4a-b0f1906cc21a" providerId="ADAL" clId="{F2B09620-F2D1-49E1-8BAE-AE07B468CC87}" dt="2023-06-12T12:49:17.933" v="189" actId="21"/>
          <ac:spMkLst>
            <pc:docMk/>
            <pc:sldMk cId="1296490272" sldId="2370"/>
            <ac:spMk id="4" creationId="{3F270B10-B8DF-D320-5D1B-C4F8AC1027E5}"/>
          </ac:spMkLst>
        </pc:spChg>
        <pc:spChg chg="mod">
          <ac:chgData name="Alina Jakusz-Gostomska" userId="9e041ab7-487e-494b-8c4a-b0f1906cc21a" providerId="ADAL" clId="{F2B09620-F2D1-49E1-8BAE-AE07B468CC87}" dt="2023-06-13T05:36:08.985" v="294" actId="20577"/>
          <ac:spMkLst>
            <pc:docMk/>
            <pc:sldMk cId="1296490272" sldId="2370"/>
            <ac:spMk id="10" creationId="{EA6826B4-3D42-7268-7742-9CF6BA1DE0C6}"/>
          </ac:spMkLst>
        </pc:spChg>
      </pc:sldChg>
      <pc:sldChg chg="del">
        <pc:chgData name="Alina Jakusz-Gostomska" userId="9e041ab7-487e-494b-8c4a-b0f1906cc21a" providerId="ADAL" clId="{F2B09620-F2D1-49E1-8BAE-AE07B468CC87}" dt="2023-06-12T12:13:00.299" v="2" actId="47"/>
        <pc:sldMkLst>
          <pc:docMk/>
          <pc:sldMk cId="1259783266" sldId="2371"/>
        </pc:sldMkLst>
      </pc:sldChg>
      <pc:sldChg chg="del">
        <pc:chgData name="Alina Jakusz-Gostomska" userId="9e041ab7-487e-494b-8c4a-b0f1906cc21a" providerId="ADAL" clId="{F2B09620-F2D1-49E1-8BAE-AE07B468CC87}" dt="2023-06-13T06:37:08.864" v="491" actId="47"/>
        <pc:sldMkLst>
          <pc:docMk/>
          <pc:sldMk cId="2958889180" sldId="2372"/>
        </pc:sldMkLst>
      </pc:sldChg>
      <pc:sldChg chg="del">
        <pc:chgData name="Alina Jakusz-Gostomska" userId="9e041ab7-487e-494b-8c4a-b0f1906cc21a" providerId="ADAL" clId="{F2B09620-F2D1-49E1-8BAE-AE07B468CC87}" dt="2023-06-12T12:13:06.677" v="10" actId="47"/>
        <pc:sldMkLst>
          <pc:docMk/>
          <pc:sldMk cId="1858963047" sldId="2373"/>
        </pc:sldMkLst>
      </pc:sldChg>
      <pc:sldChg chg="del">
        <pc:chgData name="Alina Jakusz-Gostomska" userId="9e041ab7-487e-494b-8c4a-b0f1906cc21a" providerId="ADAL" clId="{F2B09620-F2D1-49E1-8BAE-AE07B468CC87}" dt="2023-06-12T12:13:02.933" v="6" actId="47"/>
        <pc:sldMkLst>
          <pc:docMk/>
          <pc:sldMk cId="1988669798" sldId="2374"/>
        </pc:sldMkLst>
      </pc:sldChg>
      <pc:sldChg chg="del">
        <pc:chgData name="Alina Jakusz-Gostomska" userId="9e041ab7-487e-494b-8c4a-b0f1906cc21a" providerId="ADAL" clId="{F2B09620-F2D1-49E1-8BAE-AE07B468CC87}" dt="2023-06-12T12:13:01.601" v="4" actId="47"/>
        <pc:sldMkLst>
          <pc:docMk/>
          <pc:sldMk cId="1297074761" sldId="2375"/>
        </pc:sldMkLst>
      </pc:sldChg>
      <pc:sldChg chg="del">
        <pc:chgData name="Alina Jakusz-Gostomska" userId="9e041ab7-487e-494b-8c4a-b0f1906cc21a" providerId="ADAL" clId="{F2B09620-F2D1-49E1-8BAE-AE07B468CC87}" dt="2023-06-12T12:13:03.663" v="7" actId="47"/>
        <pc:sldMkLst>
          <pc:docMk/>
          <pc:sldMk cId="3309994163" sldId="2377"/>
        </pc:sldMkLst>
      </pc:sldChg>
      <pc:sldChg chg="del">
        <pc:chgData name="Alina Jakusz-Gostomska" userId="9e041ab7-487e-494b-8c4a-b0f1906cc21a" providerId="ADAL" clId="{F2B09620-F2D1-49E1-8BAE-AE07B468CC87}" dt="2023-06-12T12:13:05.664" v="9" actId="47"/>
        <pc:sldMkLst>
          <pc:docMk/>
          <pc:sldMk cId="4050552131" sldId="2378"/>
        </pc:sldMkLst>
      </pc:sldChg>
      <pc:sldChg chg="del">
        <pc:chgData name="Alina Jakusz-Gostomska" userId="9e041ab7-487e-494b-8c4a-b0f1906cc21a" providerId="ADAL" clId="{F2B09620-F2D1-49E1-8BAE-AE07B468CC87}" dt="2023-06-12T12:13:04.765" v="8" actId="47"/>
        <pc:sldMkLst>
          <pc:docMk/>
          <pc:sldMk cId="3272596024" sldId="2379"/>
        </pc:sldMkLst>
      </pc:sldChg>
      <pc:sldChg chg="del">
        <pc:chgData name="Alina Jakusz-Gostomska" userId="9e041ab7-487e-494b-8c4a-b0f1906cc21a" providerId="ADAL" clId="{F2B09620-F2D1-49E1-8BAE-AE07B468CC87}" dt="2023-06-12T12:13:11.465" v="17" actId="47"/>
        <pc:sldMkLst>
          <pc:docMk/>
          <pc:sldMk cId="4105076458" sldId="2382"/>
        </pc:sldMkLst>
      </pc:sldChg>
      <pc:sldChg chg="modSp mod">
        <pc:chgData name="Alina Jakusz-Gostomska" userId="9e041ab7-487e-494b-8c4a-b0f1906cc21a" providerId="ADAL" clId="{F2B09620-F2D1-49E1-8BAE-AE07B468CC87}" dt="2023-06-13T05:50:55.223" v="393" actId="20577"/>
        <pc:sldMkLst>
          <pc:docMk/>
          <pc:sldMk cId="1154619187" sldId="2383"/>
        </pc:sldMkLst>
        <pc:spChg chg="mod">
          <ac:chgData name="Alina Jakusz-Gostomska" userId="9e041ab7-487e-494b-8c4a-b0f1906cc21a" providerId="ADAL" clId="{F2B09620-F2D1-49E1-8BAE-AE07B468CC87}" dt="2023-06-13T05:50:55.223" v="393" actId="20577"/>
          <ac:spMkLst>
            <pc:docMk/>
            <pc:sldMk cId="1154619187" sldId="2383"/>
            <ac:spMk id="7" creationId="{30CDEB0A-8260-D839-7CC6-C30158CF2B60}"/>
          </ac:spMkLst>
        </pc:spChg>
      </pc:sldChg>
      <pc:sldChg chg="modSp mod">
        <pc:chgData name="Alina Jakusz-Gostomska" userId="9e041ab7-487e-494b-8c4a-b0f1906cc21a" providerId="ADAL" clId="{F2B09620-F2D1-49E1-8BAE-AE07B468CC87}" dt="2023-06-13T06:05:43.211" v="400" actId="207"/>
        <pc:sldMkLst>
          <pc:docMk/>
          <pc:sldMk cId="2192563886" sldId="2384"/>
        </pc:sldMkLst>
        <pc:spChg chg="mod">
          <ac:chgData name="Alina Jakusz-Gostomska" userId="9e041ab7-487e-494b-8c4a-b0f1906cc21a" providerId="ADAL" clId="{F2B09620-F2D1-49E1-8BAE-AE07B468CC87}" dt="2023-06-13T06:05:43.211" v="400" actId="207"/>
          <ac:spMkLst>
            <pc:docMk/>
            <pc:sldMk cId="2192563886" sldId="2384"/>
            <ac:spMk id="7" creationId="{30CDEB0A-8260-D839-7CC6-C30158CF2B60}"/>
          </ac:spMkLst>
        </pc:spChg>
      </pc:sldChg>
      <pc:sldChg chg="modSp mod">
        <pc:chgData name="Alina Jakusz-Gostomska" userId="9e041ab7-487e-494b-8c4a-b0f1906cc21a" providerId="ADAL" clId="{F2B09620-F2D1-49E1-8BAE-AE07B468CC87}" dt="2023-06-13T07:07:41.946" v="858" actId="20577"/>
        <pc:sldMkLst>
          <pc:docMk/>
          <pc:sldMk cId="2518201705" sldId="2385"/>
        </pc:sldMkLst>
        <pc:spChg chg="mod">
          <ac:chgData name="Alina Jakusz-Gostomska" userId="9e041ab7-487e-494b-8c4a-b0f1906cc21a" providerId="ADAL" clId="{F2B09620-F2D1-49E1-8BAE-AE07B468CC87}" dt="2023-06-13T07:07:41.946" v="858" actId="20577"/>
          <ac:spMkLst>
            <pc:docMk/>
            <pc:sldMk cId="2518201705" sldId="2385"/>
            <ac:spMk id="7" creationId="{30CDEB0A-8260-D839-7CC6-C30158CF2B60}"/>
          </ac:spMkLst>
        </pc:spChg>
      </pc:sldChg>
      <pc:sldChg chg="modSp mod">
        <pc:chgData name="Alina Jakusz-Gostomska" userId="9e041ab7-487e-494b-8c4a-b0f1906cc21a" providerId="ADAL" clId="{F2B09620-F2D1-49E1-8BAE-AE07B468CC87}" dt="2023-06-13T07:13:42.226" v="884" actId="207"/>
        <pc:sldMkLst>
          <pc:docMk/>
          <pc:sldMk cId="3612189918" sldId="2386"/>
        </pc:sldMkLst>
        <pc:spChg chg="mod">
          <ac:chgData name="Alina Jakusz-Gostomska" userId="9e041ab7-487e-494b-8c4a-b0f1906cc21a" providerId="ADAL" clId="{F2B09620-F2D1-49E1-8BAE-AE07B468CC87}" dt="2023-06-13T07:08:21.247" v="881" actId="20577"/>
          <ac:spMkLst>
            <pc:docMk/>
            <pc:sldMk cId="3612189918" sldId="2386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3T07:13:42.226" v="884" actId="207"/>
          <ac:spMkLst>
            <pc:docMk/>
            <pc:sldMk cId="3612189918" sldId="2386"/>
            <ac:spMk id="10" creationId="{EA6826B4-3D42-7268-7742-9CF6BA1DE0C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9C502-E897-43B9-86FB-FF49A8797A1B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B9474-E835-4650-A26A-F33337B5E36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221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9474-E835-4650-A26A-F33337B5E36F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5025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Przed nami ostatnia nowość rozszerzająca kompleksowość naszej oferty. Jest równie ciekawa jak poprzednie. Być może spotkaliście się już z tego typu urządzeniem. </a:t>
            </a:r>
          </a:p>
          <a:p>
            <a:pPr algn="l"/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LEO H to wydajny wentylator przemysłowy typu HVLS.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9474-E835-4650-A26A-F33337B5E36F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7855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Skrót HVLS oznacza High Volume </a:t>
            </a:r>
            <a:r>
              <a:rPr lang="pl-PL" b="0" i="0" dirty="0" err="1">
                <a:solidFill>
                  <a:srgbClr val="717171"/>
                </a:solidFill>
                <a:effectLst/>
                <a:latin typeface="myriad-pro"/>
              </a:rPr>
              <a:t>Low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 </a:t>
            </a:r>
            <a:r>
              <a:rPr lang="pl-PL" b="0" i="0" dirty="0" err="1">
                <a:solidFill>
                  <a:srgbClr val="717171"/>
                </a:solidFill>
                <a:effectLst/>
                <a:latin typeface="myriad-pro"/>
              </a:rPr>
              <a:t>Speed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 i oznacza iż urządzenie to jest w stanie przetłoczyć duże objętości powietrza (high </a:t>
            </a:r>
            <a:r>
              <a:rPr lang="pl-PL" b="0" i="0" dirty="0" err="1">
                <a:solidFill>
                  <a:srgbClr val="717171"/>
                </a:solidFill>
                <a:effectLst/>
                <a:latin typeface="myriad-pro"/>
              </a:rPr>
              <a:t>volume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) przy niskiej prędkości obrotowej wirnika (</a:t>
            </a:r>
            <a:r>
              <a:rPr lang="pl-PL" b="0" i="0" dirty="0" err="1">
                <a:solidFill>
                  <a:srgbClr val="717171"/>
                </a:solidFill>
                <a:effectLst/>
                <a:latin typeface="myriad-pro"/>
              </a:rPr>
              <a:t>slow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 </a:t>
            </a:r>
            <a:r>
              <a:rPr lang="pl-PL" b="0" i="0" dirty="0" err="1">
                <a:solidFill>
                  <a:srgbClr val="717171"/>
                </a:solidFill>
                <a:effectLst/>
                <a:latin typeface="myriad-pro"/>
              </a:rPr>
              <a:t>speed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) i niskim poborze energii elektrycznej . Dzięki swojej unikalnej konstrukcji i zaawansowanym algorytmom wentylator ten jest w stanie przetłoczyć w ciągu godziny do 780 000 m3 powietrza przy prędkości obrotowej do 55 </a:t>
            </a:r>
            <a:r>
              <a:rPr lang="pl-PL" b="0" i="0" dirty="0" err="1">
                <a:solidFill>
                  <a:srgbClr val="717171"/>
                </a:solidFill>
                <a:effectLst/>
                <a:latin typeface="myriad-pro"/>
              </a:rPr>
              <a:t>obr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./min. i poborze energii elektrycznej do 1,5 kW </a:t>
            </a:r>
          </a:p>
          <a:p>
            <a:pPr algn="l"/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 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9474-E835-4650-A26A-F33337B5E36F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9798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Skrót HVLS oznacza High Volume </a:t>
            </a:r>
            <a:r>
              <a:rPr lang="pl-PL" b="0" i="0" dirty="0" err="1">
                <a:solidFill>
                  <a:srgbClr val="717171"/>
                </a:solidFill>
                <a:effectLst/>
                <a:latin typeface="myriad-pro"/>
              </a:rPr>
              <a:t>Low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 </a:t>
            </a:r>
            <a:r>
              <a:rPr lang="pl-PL" b="0" i="0" dirty="0" err="1">
                <a:solidFill>
                  <a:srgbClr val="717171"/>
                </a:solidFill>
                <a:effectLst/>
                <a:latin typeface="myriad-pro"/>
              </a:rPr>
              <a:t>Speed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 i oznacza iż urządzenie to jest w stanie przetłoczyć duże objętości powietrza (high </a:t>
            </a:r>
            <a:r>
              <a:rPr lang="pl-PL" b="0" i="0" dirty="0" err="1">
                <a:solidFill>
                  <a:srgbClr val="717171"/>
                </a:solidFill>
                <a:effectLst/>
                <a:latin typeface="myriad-pro"/>
              </a:rPr>
              <a:t>volume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) przy niskiej prędkości obrotowej wirnika (</a:t>
            </a:r>
            <a:r>
              <a:rPr lang="pl-PL" b="0" i="0" dirty="0" err="1">
                <a:solidFill>
                  <a:srgbClr val="717171"/>
                </a:solidFill>
                <a:effectLst/>
                <a:latin typeface="myriad-pro"/>
              </a:rPr>
              <a:t>slow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 </a:t>
            </a:r>
            <a:r>
              <a:rPr lang="pl-PL" b="0" i="0" dirty="0" err="1">
                <a:solidFill>
                  <a:srgbClr val="717171"/>
                </a:solidFill>
                <a:effectLst/>
                <a:latin typeface="myriad-pro"/>
              </a:rPr>
              <a:t>speed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) i niskim poborze energii elektrycznej . Dzięki swojej unikalnej konstrukcji i zaawansowanym algorytmom wentylator ten jest w stanie przetłoczyć w ciągu godziny do 780 000 m3 powietrza przy prędkości obrotowej do 55 </a:t>
            </a:r>
            <a:r>
              <a:rPr lang="pl-PL" b="0" i="0" dirty="0" err="1">
                <a:solidFill>
                  <a:srgbClr val="717171"/>
                </a:solidFill>
                <a:effectLst/>
                <a:latin typeface="myriad-pro"/>
              </a:rPr>
              <a:t>obr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./min. i poborze energii elektrycznej do 1,5 kW </a:t>
            </a:r>
          </a:p>
          <a:p>
            <a:pPr algn="l"/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 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9474-E835-4650-A26A-F33337B5E36F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3599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pl-PL" dirty="0"/>
              <a:t>Urządzenie LEO H to urządzenie praktycznie bezobsługowe - 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prosta automatyka pozwala na łatwą obsługę wentylatora.</a:t>
            </a:r>
            <a:r>
              <a:rPr lang="pl-PL" sz="1800" b="0" i="0" dirty="0">
                <a:solidFill>
                  <a:srgbClr val="717171"/>
                </a:solidFill>
                <a:effectLst/>
                <a:latin typeface="Calibri" panose="020F0502020204030204" pitchFamily="34" charset="0"/>
              </a:rPr>
              <a:t> </a:t>
            </a:r>
          </a:p>
          <a:p>
            <a:pPr algn="l">
              <a:buFont typeface="Arial" panose="020B0604020202020204" pitchFamily="34" charset="0"/>
              <a:buNone/>
            </a:pPr>
            <a:endParaRPr lang="pl-PL" sz="1800" b="0" i="0" dirty="0">
              <a:solidFill>
                <a:srgbClr val="717171"/>
              </a:solidFill>
              <a:effectLst/>
              <a:latin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None/>
            </a:pPr>
            <a:r>
              <a:rPr lang="pl-PL" sz="2800" b="0" i="0" dirty="0">
                <a:solidFill>
                  <a:srgbClr val="717171"/>
                </a:solidFill>
                <a:effectLst/>
                <a:latin typeface="myriad-pro"/>
              </a:rPr>
              <a:t>Wentylator LEO H wyposażony jest w kompletny układ automatyki zasilająco-sterującej. Dostępne są dwa warianty automatyki. Standardowo, urządzenie jest wyposażone w skrzynkę sterowniczą z przełącznikiem on/off oraz potencjometrem pozwalającym na manualne sterowanie.  W opcji zaawansowanej możliwe będzie sterowanie za pomocą T-</a:t>
            </a:r>
            <a:r>
              <a:rPr lang="pl-PL" sz="2800" b="0" i="0" dirty="0" err="1">
                <a:solidFill>
                  <a:srgbClr val="717171"/>
                </a:solidFill>
                <a:effectLst/>
                <a:latin typeface="myriad-pro"/>
              </a:rPr>
              <a:t>box</a:t>
            </a:r>
            <a:r>
              <a:rPr lang="pl-PL" sz="2800" b="0" i="0" dirty="0">
                <a:solidFill>
                  <a:srgbClr val="717171"/>
                </a:solidFill>
                <a:effectLst/>
                <a:latin typeface="myriad-pro"/>
              </a:rPr>
              <a:t> Zone, umożliwiającym realizację zarówno manualnego, jak i automatycznego trybu pracy w SYSTEMIE FLOWAIR. </a:t>
            </a:r>
            <a:r>
              <a:rPr lang="pl-PL" sz="1800" b="0" i="0" dirty="0">
                <a:solidFill>
                  <a:srgbClr val="717171"/>
                </a:solidFill>
                <a:effectLst/>
                <a:latin typeface="Calibri" panose="020F0502020204030204" pitchFamily="34" charset="0"/>
              </a:rPr>
              <a:t> J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est ono w trakcie opracowania. </a:t>
            </a:r>
            <a:endParaRPr lang="pl-PL" b="0" i="0" dirty="0">
              <a:solidFill>
                <a:srgbClr val="717171"/>
              </a:solidFill>
              <a:effectLst/>
              <a:latin typeface="myriad-pro"/>
            </a:endParaRPr>
          </a:p>
          <a:p>
            <a:pPr algn="l"/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 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9474-E835-4650-A26A-F33337B5E36F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9639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>
                <a:latin typeface="Poppins" panose="00000500000000000000" pitchFamily="50" charset="-18"/>
                <a:cs typeface="Poppins" panose="00000500000000000000" pitchFamily="50" charset="-18"/>
              </a:rPr>
              <a:t>Wentylator typu HVLS spełnia </a:t>
            </a:r>
            <a:r>
              <a:rPr lang="pl-PL" sz="1200" b="1" dirty="0">
                <a:latin typeface="Poppins" panose="00000500000000000000" pitchFamily="50" charset="-18"/>
                <a:cs typeface="Poppins" panose="00000500000000000000" pitchFamily="50" charset="-18"/>
              </a:rPr>
              <a:t>trzy podstawowe funkcje: </a:t>
            </a:r>
            <a:r>
              <a:rPr lang="pl-PL" sz="1200" b="1" dirty="0" err="1">
                <a:latin typeface="Poppins" panose="00000500000000000000" pitchFamily="50" charset="-18"/>
                <a:cs typeface="Poppins" panose="00000500000000000000" pitchFamily="50" charset="-18"/>
              </a:rPr>
              <a:t>destratyfikacji</a:t>
            </a:r>
            <a:r>
              <a:rPr lang="pl-PL" sz="1200" b="1" dirty="0">
                <a:latin typeface="Poppins" panose="00000500000000000000" pitchFamily="50" charset="-18"/>
                <a:cs typeface="Poppins" panose="00000500000000000000" pitchFamily="50" charset="-18"/>
              </a:rPr>
              <a:t>, grzania i chłodzenia.</a:t>
            </a:r>
            <a:br>
              <a:rPr lang="pl-PL" sz="1200" b="1" dirty="0">
                <a:latin typeface="Poppins" panose="00000500000000000000" pitchFamily="50" charset="-18"/>
                <a:cs typeface="Poppins" panose="00000500000000000000" pitchFamily="50" charset="-18"/>
              </a:rPr>
            </a:br>
            <a:r>
              <a:rPr lang="pl-PL" sz="1200" dirty="0">
                <a:latin typeface="Poppins" panose="00000500000000000000" pitchFamily="50" charset="-18"/>
                <a:cs typeface="Poppins" panose="00000500000000000000" pitchFamily="50" charset="-18"/>
              </a:rPr>
              <a:t>Przy czym jedna z tych funkcji jest zawsze aktywna, gdy działa wentylator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9474-E835-4650-A26A-F33337B5E36F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9557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Główną funkcją wentylatora LEO H jest </a:t>
            </a:r>
            <a:r>
              <a:rPr lang="pl-PL" b="0" i="0" dirty="0" err="1">
                <a:solidFill>
                  <a:srgbClr val="717171"/>
                </a:solidFill>
                <a:effectLst/>
                <a:latin typeface="myriad-pro"/>
              </a:rPr>
              <a:t>destratyfikacja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 oraz stworzenie efektu pozornego ogrzewania lub chłodzenia. Pozwala to stworzyć komfortowe warunki pracy w pomieszczeniach o dużych kubaturach. Spójrz jak rozkłada się temperatura w pomieszczeniu gdzie został zastosowany wentylator podsufitowy LEO. W porównaniu z pomieszczeniem gdzie nie mamy tego rozwiązania różnica </a:t>
            </a:r>
            <a:r>
              <a:rPr lang="pl-PL" b="0" i="0">
                <a:solidFill>
                  <a:srgbClr val="717171"/>
                </a:solidFill>
                <a:effectLst/>
                <a:latin typeface="myriad-pro"/>
              </a:rPr>
              <a:t>jest znaczn 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i znacząca dla osób tam pracujących, produktów tam przechowywanych oraz kosztów firmy poniesionych na dogrzanie dolnych części pomieszczenia.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9474-E835-4650-A26A-F33337B5E36F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3803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Tu sytuacja wygląda podobnie, z tą różnicą, że wytwarzane jest chłodne powietrze, które kierowane jest ku dolnym częściom pomieszczenia.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9474-E835-4650-A26A-F33337B5E36F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515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Szeroki typoszereg wentylatora LEO H pozwala na wykorzystywanie urządzenia w wielu rodzajach obiektów, takich jak:  obiekty przemysłowe (hale produkcyjne, hale przemysłowe, fabryki), obiekty logistyczne  (centra logistyczne i magazyny), obiekty sportowe  (trybuny piłkarskie, korty tenisowe, hale gimnastyczne), hale wielkopowierzchniowe  (hale targowe, biura wielkopowierzchniowe, hale wystawiennicze).  Dodatkowo może być stosowany w specjalnych </a:t>
            </a:r>
            <a:r>
              <a:rPr lang="pl-PL" b="0" i="0" dirty="0" err="1">
                <a:solidFill>
                  <a:srgbClr val="717171"/>
                </a:solidFill>
                <a:effectLst/>
                <a:latin typeface="myriad-pro"/>
              </a:rPr>
              <a:t>wykonaniach</a:t>
            </a:r>
            <a:r>
              <a:rPr lang="pl-PL" b="0" i="0" dirty="0">
                <a:solidFill>
                  <a:srgbClr val="717171"/>
                </a:solidFill>
                <a:effectLst/>
                <a:latin typeface="myriad-pro"/>
              </a:rPr>
              <a:t>, np. w pomieszczeniach inwentarskich.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9474-E835-4650-A26A-F33337B5E36F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4862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Dziękujemy Ci z Olą za obecność na tym szkoleniu. W razie pytań my i nasi koledzy z działu handlowego, projektowego czy serwisu jesteśmy do Twojej dyspozycji. Pisz </a:t>
            </a:r>
            <a:r>
              <a:rPr lang="pl-PL"/>
              <a:t>i dzwoń. </a:t>
            </a:r>
            <a:r>
              <a:rPr lang="pl-PL" dirty="0"/>
              <a:t>Bezpośrednie kontakty do odpowiednich osób znajdziesz na naszej stronie w zakładce Kontakt. Życzymy Ci wielu ciekawych projektów. Do usłyszenia </a:t>
            </a:r>
            <a:r>
              <a:rPr lang="pl-PL" dirty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C5374D-8583-479E-8162-411952BA7496}" type="slidenum">
              <a:rPr lang="pl-PL" smtClean="0"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17887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D22B330-3D43-7AF1-FEF4-7CD1BDD91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7C2E97E3-5FDA-0046-5C72-EF599B3811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C80CB772-0F1E-1D61-CB61-093B61BE8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C8CEA75D-AACE-3AD6-176F-B0DDA6888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C42F486C-7EF1-60EE-F229-8EB951E7E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583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4AFE63F-14A9-393B-A23F-E696BC9DA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A8ACA06-1CCC-01AE-ABDB-6F6265AF2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FA3FFE2-9ADB-ADA4-25D1-F1B2E52F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798ACF81-2033-3DD9-6A85-1657A0FB6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1BC1EF1-8249-DC3D-6309-45200B74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621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6985E20-6C8D-6AD7-F54C-EF3191481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7AC9BD6A-8284-BF85-451D-630F77C4D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F2240B88-EE94-F265-BA6B-96CEC0D1B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38FFB574-EA58-F81F-4776-3D1DCF078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89719E4-E7DA-251F-EC33-787D2C2A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6399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C36E369-3305-8711-CE23-99B69561A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90CE862-A996-5027-CA0E-E10CF9C5CA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115C8312-EF13-D973-F49B-E03483FB5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E281529E-E1CA-CBD3-70E0-92E613D7F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1EA11789-FD11-3EFB-BACC-C22D05A4C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869CB47C-C5E6-30D0-43D6-F7FB97855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1156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615DDF8-4589-E786-1612-8B911E1C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E2B53BDD-B05B-8B07-E09E-609DA9D49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9B64E0DB-F540-5522-20AC-56A3F57B5B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2628C868-3277-62E5-AC44-46ADFA365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FC13186E-F6B6-9873-5102-F0453198DC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B287EA2E-CCF7-00AA-1179-E30F8B35C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0D9A230E-4CF3-DA20-6551-6D076AFC6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68E58CB8-5337-2FB6-92F6-915C4A4A4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7306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9B04EDB-5A07-F193-DFBE-9013DE026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C93E9A25-E94E-0BC1-A0BF-01CFC45BC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53DD1D3A-9E2F-10E6-5426-77DD21649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8BB63C03-58E2-95D4-0F48-35B37A2FC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133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108E1151-7560-6B0B-2823-5DA93F73F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FBE0ED7A-181F-49DB-6722-E0626F969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1AC2A1F7-7924-AC11-2E2E-642A6B827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12C41C8-4E3A-036D-5198-05ECCD5F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97E192E4-0523-77DA-39A0-7679BB7BD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11FFA416-1785-C64A-5C0B-2B99ADAD7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4B569AB9-9454-BD41-77C0-3949A4A1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A9284542-6D87-8D20-8E13-C0CD95CC4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4E70C942-BF12-D30C-417D-8DCA11207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3332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C5DA2FB-5B5D-F56E-FB74-F80702ECB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BA0FC6AC-C80D-42D6-6966-793F3250A7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76D12844-A9F3-9FAF-13E9-3DE51DB96D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E1BDB4CB-709D-9E10-EE69-F2023F6E5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3E3C9D06-E7A1-04BC-180E-BC6DAEF7C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848BA695-88BC-FADB-3330-B035FC60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656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1A3C9F5-207C-FF32-9441-2FC462864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1177F634-B143-01D4-0C6B-FC45B3E4F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41376EC-B830-8145-1F54-8A4285077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D221F8D-CD06-E698-7631-48F06189D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F152A931-8276-D5A4-4641-6FBE1D6E5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5242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27CC402C-B863-69BB-9D53-65B4701DA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3E42CE74-1EE6-1530-1614-122DDCBD47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6268CCBE-E509-1B8A-6AE2-5F8483C5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00E922C8-D023-733B-1146-D7ED26487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554DA7EE-5878-0176-1CAC-8D65596B2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10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C801A6FD-338B-F8F8-5532-005F3999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DA634E6-E5B0-D7CD-7721-E785CF9DD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CDDF668-A2F2-F8A8-665B-A4E37CE244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70F6FABC-44DD-BA1D-2632-1B066EED4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8D5796B2-6134-9CDC-5FF4-FC99755DE9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280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01390CDC-CE76-9422-9B9B-E91081E64116}"/>
              </a:ext>
            </a:extLst>
          </p:cNvPr>
          <p:cNvSpPr>
            <a:spLocks/>
          </p:cNvSpPr>
          <p:nvPr/>
        </p:nvSpPr>
        <p:spPr>
          <a:xfrm>
            <a:off x="2177615" y="2466788"/>
            <a:ext cx="809420" cy="2601036"/>
          </a:xfrm>
          <a:prstGeom prst="rect">
            <a:avLst/>
          </a:prstGeom>
          <a:solidFill>
            <a:srgbClr val="A3C1A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30CDEB0A-8260-D839-7CC6-C30158CF2B60}"/>
              </a:ext>
            </a:extLst>
          </p:cNvPr>
          <p:cNvSpPr txBox="1">
            <a:spLocks/>
          </p:cNvSpPr>
          <p:nvPr/>
        </p:nvSpPr>
        <p:spPr>
          <a:xfrm>
            <a:off x="2521165" y="3767306"/>
            <a:ext cx="59586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pl-PL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-18"/>
                <a:ea typeface="Times New Roman" panose="02020603050405020304" pitchFamily="18" charset="0"/>
                <a:cs typeface="Poppins" panose="00000500000000000000" pitchFamily="2" charset="-18"/>
              </a:rPr>
              <a:t>High volume, low speed</a:t>
            </a:r>
            <a:r>
              <a:rPr kumimoji="0" lang="pl-PL" altLang="pl-PL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-18"/>
                <a:ea typeface="Times New Roman" panose="02020603050405020304" pitchFamily="18" charset="0"/>
                <a:cs typeface="Poppins" panose="00000500000000000000" pitchFamily="2" charset="-18"/>
              </a:rPr>
              <a:t> (HVLS)</a:t>
            </a:r>
            <a:r>
              <a:rPr kumimoji="0" lang="en-US" altLang="pl-PL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-18"/>
                <a:ea typeface="Times New Roman" panose="02020603050405020304" pitchFamily="18" charset="0"/>
                <a:cs typeface="Poppins" panose="00000500000000000000" pitchFamily="2" charset="-18"/>
              </a:rPr>
              <a:t> </a:t>
            </a:r>
            <a:endParaRPr kumimoji="0" lang="pl-PL" altLang="pl-PL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oppins" panose="00000500000000000000" pitchFamily="2" charset="-18"/>
              <a:ea typeface="Times New Roman" panose="02020603050405020304" pitchFamily="18" charset="0"/>
              <a:cs typeface="Poppins" panose="00000500000000000000" pitchFamily="2" charset="-18"/>
            </a:endParaRPr>
          </a:p>
          <a:p>
            <a:pPr marR="0" lv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altLang="pl-PL" sz="2800" b="1" dirty="0">
                <a:latin typeface="Poppins" panose="00000500000000000000" pitchFamily="2" charset="-18"/>
                <a:ea typeface="Times New Roman" panose="02020603050405020304" pitchFamily="18" charset="0"/>
                <a:cs typeface="Poppins" panose="00000500000000000000" pitchFamily="2" charset="-18"/>
              </a:rPr>
              <a:t>LEO H</a:t>
            </a:r>
            <a:endParaRPr kumimoji="0" lang="pl-PL" altLang="pl-PL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F8359F3C-3957-8A85-1B67-4B86FAB414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89" y="694943"/>
            <a:ext cx="3054102" cy="68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01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6262B70-73D9-57B6-4D3C-CC5FDD34922C}"/>
              </a:ext>
            </a:extLst>
          </p:cNvPr>
          <p:cNvSpPr/>
          <p:nvPr/>
        </p:nvSpPr>
        <p:spPr>
          <a:xfrm>
            <a:off x="717959" y="562772"/>
            <a:ext cx="499661" cy="1346913"/>
          </a:xfrm>
          <a:prstGeom prst="rect">
            <a:avLst/>
          </a:prstGeom>
          <a:solidFill>
            <a:srgbClr val="AFD2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5278857D-1A78-94AC-D7E6-8F05BCE9A660}"/>
              </a:ext>
            </a:extLst>
          </p:cNvPr>
          <p:cNvSpPr txBox="1"/>
          <p:nvPr/>
        </p:nvSpPr>
        <p:spPr>
          <a:xfrm>
            <a:off x="830509" y="1204032"/>
            <a:ext cx="7922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LEO H </a:t>
            </a:r>
          </a:p>
          <a:p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HVLS </a:t>
            </a: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xmlns="" id="{29CC83BF-3997-9E7E-3DE7-A1593FA986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432" y="442745"/>
            <a:ext cx="1881012" cy="420505"/>
          </a:xfrm>
          <a:prstGeom prst="rect">
            <a:avLst/>
          </a:prstGeom>
        </p:spPr>
      </p:pic>
      <p:pic>
        <p:nvPicPr>
          <p:cNvPr id="4" name="hvls">
            <a:hlinkClick r:id="" action="ppaction://media"/>
            <a:extLst>
              <a:ext uri="{FF2B5EF4-FFF2-40B4-BE49-F238E27FC236}">
                <a16:creationId xmlns:a16="http://schemas.microsoft.com/office/drawing/2014/main" xmlns="" id="{40942AC1-D86F-5022-8094-DB83A77483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26384" y="1204032"/>
            <a:ext cx="9118060" cy="512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6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xmlns="" id="{D30B7E7C-445C-3425-9C5D-ED03423D1CC2}"/>
              </a:ext>
            </a:extLst>
          </p:cNvPr>
          <p:cNvSpPr/>
          <p:nvPr/>
        </p:nvSpPr>
        <p:spPr>
          <a:xfrm rot="5400000">
            <a:off x="2309454" y="1633657"/>
            <a:ext cx="878783" cy="5497692"/>
          </a:xfrm>
          <a:prstGeom prst="rect">
            <a:avLst/>
          </a:prstGeom>
          <a:solidFill>
            <a:srgbClr val="D1C8B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6262B70-73D9-57B6-4D3C-CC5FDD34922C}"/>
              </a:ext>
            </a:extLst>
          </p:cNvPr>
          <p:cNvSpPr/>
          <p:nvPr/>
        </p:nvSpPr>
        <p:spPr>
          <a:xfrm>
            <a:off x="717959" y="562772"/>
            <a:ext cx="499661" cy="1346913"/>
          </a:xfrm>
          <a:prstGeom prst="rect">
            <a:avLst/>
          </a:prstGeom>
          <a:solidFill>
            <a:srgbClr val="AFD2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5278857D-1A78-94AC-D7E6-8F05BCE9A660}"/>
              </a:ext>
            </a:extLst>
          </p:cNvPr>
          <p:cNvSpPr txBox="1"/>
          <p:nvPr/>
        </p:nvSpPr>
        <p:spPr>
          <a:xfrm>
            <a:off x="830509" y="1204032"/>
            <a:ext cx="7922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LEO H </a:t>
            </a:r>
          </a:p>
          <a:p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HVLS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ECDEA293-1EB1-03D2-3A11-2107885072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432" y="442745"/>
            <a:ext cx="1881012" cy="420505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EA6826B4-3D42-7268-7742-9CF6BA1DE0C6}"/>
              </a:ext>
            </a:extLst>
          </p:cNvPr>
          <p:cNvSpPr txBox="1"/>
          <p:nvPr/>
        </p:nvSpPr>
        <p:spPr>
          <a:xfrm>
            <a:off x="5999972" y="2774388"/>
            <a:ext cx="5724482" cy="2647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400" b="1" i="0" dirty="0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HVLS  =  High Volume </a:t>
            </a:r>
            <a:r>
              <a:rPr lang="pl-PL" sz="1400" b="1" i="0" dirty="0" err="1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Low</a:t>
            </a:r>
            <a:r>
              <a:rPr lang="pl-PL" sz="1400" b="1" i="0" dirty="0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b="1" i="0" dirty="0" err="1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Speed</a:t>
            </a:r>
            <a:r>
              <a:rPr lang="pl-PL" sz="1400" b="1" i="0" dirty="0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i="0" dirty="0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- 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Under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ceiling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fans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, with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very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high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volume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of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air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with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low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rotating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speed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</a:p>
          <a:p>
            <a:pPr algn="l">
              <a:lnSpc>
                <a:spcPct val="150000"/>
              </a:lnSpc>
            </a:pPr>
            <a:endParaRPr lang="pl-PL" sz="1400" b="0" i="0" dirty="0">
              <a:effectLst/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400" b="1" dirty="0">
                <a:latin typeface="Poppins" panose="00000500000000000000" pitchFamily="2" charset="-18"/>
                <a:cs typeface="Poppins" panose="00000500000000000000" pitchFamily="2" charset="-18"/>
              </a:rPr>
              <a:t>High </a:t>
            </a:r>
            <a:r>
              <a:rPr lang="pl-PL" sz="1400" b="1" dirty="0" err="1">
                <a:latin typeface="Poppins" panose="00000500000000000000" pitchFamily="2" charset="-18"/>
                <a:cs typeface="Poppins" panose="00000500000000000000" pitchFamily="2" charset="-18"/>
              </a:rPr>
              <a:t>efficiency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– </a:t>
            </a:r>
            <a:r>
              <a:rPr lang="en-US" sz="1400" b="0" i="0" dirty="0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supplying huge air volumes up to 780 000 m3/h,</a:t>
            </a:r>
            <a:r>
              <a:rPr lang="pl-PL" sz="1400" b="0" i="0" dirty="0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1400" b="0" i="0" dirty="0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very low rotating speed +/- </a:t>
            </a:r>
            <a:r>
              <a:rPr lang="pl-PL" sz="1400" b="0" i="0" dirty="0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120</a:t>
            </a:r>
            <a:r>
              <a:rPr lang="en-US" sz="1400" b="0" i="0" dirty="0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b="0" i="0" dirty="0" err="1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rt</a:t>
            </a:r>
            <a:r>
              <a:rPr lang="en-US" sz="1400" b="0" i="0" dirty="0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./min.,</a:t>
            </a:r>
            <a:r>
              <a:rPr lang="pl-PL" sz="1400" b="0" i="0" dirty="0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1400" b="0" i="0" dirty="0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very low energy </a:t>
            </a:r>
            <a:r>
              <a:rPr lang="en-US" sz="1400" b="0" i="0" dirty="0" err="1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consuption</a:t>
            </a:r>
            <a:r>
              <a:rPr lang="en-US" sz="1400" b="0" i="0" dirty="0"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 (up to 1,5 kW).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400" b="0" i="0" dirty="0">
              <a:solidFill>
                <a:srgbClr val="FF0000"/>
              </a:solidFill>
              <a:effectLst/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algn="l">
              <a:lnSpc>
                <a:spcPct val="150000"/>
              </a:lnSpc>
            </a:pPr>
            <a:r>
              <a:rPr lang="pl-PL" sz="1400" b="0" i="0" dirty="0">
                <a:solidFill>
                  <a:srgbClr val="717171"/>
                </a:solidFill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 </a:t>
            </a:r>
          </a:p>
        </p:txBody>
      </p:sp>
      <p:pic>
        <p:nvPicPr>
          <p:cNvPr id="6" name="Obraz 5" descr="Obraz zawierający tekst, satelita, broń&#10;&#10;Opis wygenerowany automatycznie">
            <a:extLst>
              <a:ext uri="{FF2B5EF4-FFF2-40B4-BE49-F238E27FC236}">
                <a16:creationId xmlns:a16="http://schemas.microsoft.com/office/drawing/2014/main" xmlns="" id="{0F9939AC-E1AB-369B-FB97-56BD0FF855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7"/>
          <a:stretch/>
        </p:blipFill>
        <p:spPr>
          <a:xfrm>
            <a:off x="16756" y="2430067"/>
            <a:ext cx="5983216" cy="336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89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xmlns="" id="{D30B7E7C-445C-3425-9C5D-ED03423D1CC2}"/>
              </a:ext>
            </a:extLst>
          </p:cNvPr>
          <p:cNvSpPr/>
          <p:nvPr/>
        </p:nvSpPr>
        <p:spPr>
          <a:xfrm rot="5400000">
            <a:off x="2309454" y="1633657"/>
            <a:ext cx="878783" cy="5497692"/>
          </a:xfrm>
          <a:prstGeom prst="rect">
            <a:avLst/>
          </a:prstGeom>
          <a:solidFill>
            <a:srgbClr val="D1C8B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6262B70-73D9-57B6-4D3C-CC5FDD34922C}"/>
              </a:ext>
            </a:extLst>
          </p:cNvPr>
          <p:cNvSpPr/>
          <p:nvPr/>
        </p:nvSpPr>
        <p:spPr>
          <a:xfrm>
            <a:off x="717959" y="562772"/>
            <a:ext cx="499661" cy="1346913"/>
          </a:xfrm>
          <a:prstGeom prst="rect">
            <a:avLst/>
          </a:prstGeom>
          <a:solidFill>
            <a:srgbClr val="AFD2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5278857D-1A78-94AC-D7E6-8F05BCE9A660}"/>
              </a:ext>
            </a:extLst>
          </p:cNvPr>
          <p:cNvSpPr txBox="1"/>
          <p:nvPr/>
        </p:nvSpPr>
        <p:spPr>
          <a:xfrm>
            <a:off x="830509" y="1204032"/>
            <a:ext cx="7922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LEO H </a:t>
            </a:r>
          </a:p>
          <a:p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HVLS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ECDEA293-1EB1-03D2-3A11-2107885072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432" y="442745"/>
            <a:ext cx="1881012" cy="420505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EA6826B4-3D42-7268-7742-9CF6BA1DE0C6}"/>
              </a:ext>
            </a:extLst>
          </p:cNvPr>
          <p:cNvSpPr txBox="1"/>
          <p:nvPr/>
        </p:nvSpPr>
        <p:spPr>
          <a:xfrm>
            <a:off x="5999972" y="2774388"/>
            <a:ext cx="5724482" cy="4370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pl-PL" sz="1400" b="1" dirty="0">
                <a:latin typeface="Poppins" panose="00000500000000000000" pitchFamily="2" charset="-18"/>
                <a:cs typeface="Poppins" panose="00000500000000000000" pitchFamily="2" charset="-18"/>
              </a:rPr>
              <a:t>Basic </a:t>
            </a:r>
            <a:r>
              <a:rPr lang="pl-PL" sz="1400" b="1" dirty="0" err="1">
                <a:latin typeface="Poppins" panose="00000500000000000000" pitchFamily="2" charset="-18"/>
                <a:cs typeface="Poppins" panose="00000500000000000000" pitchFamily="2" charset="-18"/>
              </a:rPr>
              <a:t>series</a:t>
            </a:r>
            <a:endParaRPr lang="pl-PL" sz="1400" b="1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5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sizes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– from 2.4m to 7.3m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Supported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Area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–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up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to 1300 m2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One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size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of the motor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Painted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Blades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Double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secure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system with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steel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ropes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Different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mounting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systems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Spare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part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avaliable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in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few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hours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prstClr val="black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Works with BMS system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1400" b="0" i="0" dirty="0">
              <a:effectLst/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400" b="0" i="0" dirty="0">
              <a:solidFill>
                <a:srgbClr val="FF0000"/>
              </a:solidFill>
              <a:effectLst/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algn="l">
              <a:lnSpc>
                <a:spcPct val="150000"/>
              </a:lnSpc>
            </a:pPr>
            <a:r>
              <a:rPr lang="pl-PL" sz="1400" b="0" i="0" dirty="0">
                <a:solidFill>
                  <a:srgbClr val="717171"/>
                </a:solidFill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 </a:t>
            </a:r>
          </a:p>
        </p:txBody>
      </p:sp>
      <p:pic>
        <p:nvPicPr>
          <p:cNvPr id="6" name="Obraz 5" descr="Obraz zawierający tekst, satelita, broń&#10;&#10;Opis wygenerowany automatycznie">
            <a:extLst>
              <a:ext uri="{FF2B5EF4-FFF2-40B4-BE49-F238E27FC236}">
                <a16:creationId xmlns:a16="http://schemas.microsoft.com/office/drawing/2014/main" xmlns="" id="{0F9939AC-E1AB-369B-FB97-56BD0FF855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7"/>
          <a:stretch/>
        </p:blipFill>
        <p:spPr>
          <a:xfrm>
            <a:off x="16756" y="2430067"/>
            <a:ext cx="5983216" cy="336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02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xmlns="" id="{D30B7E7C-445C-3425-9C5D-ED03423D1CC2}"/>
              </a:ext>
            </a:extLst>
          </p:cNvPr>
          <p:cNvSpPr/>
          <p:nvPr/>
        </p:nvSpPr>
        <p:spPr>
          <a:xfrm rot="5400000">
            <a:off x="2309454" y="1633657"/>
            <a:ext cx="878783" cy="5497692"/>
          </a:xfrm>
          <a:prstGeom prst="rect">
            <a:avLst/>
          </a:prstGeom>
          <a:solidFill>
            <a:srgbClr val="D1C8B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6262B70-73D9-57B6-4D3C-CC5FDD34922C}"/>
              </a:ext>
            </a:extLst>
          </p:cNvPr>
          <p:cNvSpPr/>
          <p:nvPr/>
        </p:nvSpPr>
        <p:spPr>
          <a:xfrm>
            <a:off x="717959" y="562772"/>
            <a:ext cx="499661" cy="1346913"/>
          </a:xfrm>
          <a:prstGeom prst="rect">
            <a:avLst/>
          </a:prstGeom>
          <a:solidFill>
            <a:srgbClr val="AFD2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5278857D-1A78-94AC-D7E6-8F05BCE9A660}"/>
              </a:ext>
            </a:extLst>
          </p:cNvPr>
          <p:cNvSpPr txBox="1"/>
          <p:nvPr/>
        </p:nvSpPr>
        <p:spPr>
          <a:xfrm>
            <a:off x="830509" y="1204032"/>
            <a:ext cx="8066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LEO H </a:t>
            </a:r>
          </a:p>
          <a:p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HVLS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ECDEA293-1EB1-03D2-3A11-2107885072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432" y="442745"/>
            <a:ext cx="1881012" cy="420505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EA6826B4-3D42-7268-7742-9CF6BA1DE0C6}"/>
              </a:ext>
            </a:extLst>
          </p:cNvPr>
          <p:cNvSpPr txBox="1"/>
          <p:nvPr/>
        </p:nvSpPr>
        <p:spPr>
          <a:xfrm>
            <a:off x="5862905" y="2774388"/>
            <a:ext cx="5861549" cy="2189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M</a:t>
            </a:r>
            <a:r>
              <a:rPr lang="en-US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aintenance</a:t>
            </a: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-free device, 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It allows you to reduce operating costs by reducing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energy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consumption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for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traditional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systems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Quiet and energy-saving solution thanks to the low-power motor (1.5 kW)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  <p:pic>
        <p:nvPicPr>
          <p:cNvPr id="6" name="Obraz 5" descr="Obraz zawierający tekst, satelita, broń&#10;&#10;Opis wygenerowany automatycznie">
            <a:extLst>
              <a:ext uri="{FF2B5EF4-FFF2-40B4-BE49-F238E27FC236}">
                <a16:creationId xmlns:a16="http://schemas.microsoft.com/office/drawing/2014/main" xmlns="" id="{0F9939AC-E1AB-369B-FB97-56BD0FF855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7"/>
          <a:stretch/>
        </p:blipFill>
        <p:spPr>
          <a:xfrm>
            <a:off x="0" y="2402920"/>
            <a:ext cx="5983216" cy="336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14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6262B70-73D9-57B6-4D3C-CC5FDD34922C}"/>
              </a:ext>
            </a:extLst>
          </p:cNvPr>
          <p:cNvSpPr/>
          <p:nvPr/>
        </p:nvSpPr>
        <p:spPr>
          <a:xfrm>
            <a:off x="717959" y="562772"/>
            <a:ext cx="499661" cy="1346913"/>
          </a:xfrm>
          <a:prstGeom prst="rect">
            <a:avLst/>
          </a:prstGeom>
          <a:solidFill>
            <a:srgbClr val="AFD2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5278857D-1A78-94AC-D7E6-8F05BCE9A660}"/>
              </a:ext>
            </a:extLst>
          </p:cNvPr>
          <p:cNvSpPr txBox="1"/>
          <p:nvPr/>
        </p:nvSpPr>
        <p:spPr>
          <a:xfrm>
            <a:off x="830509" y="1204032"/>
            <a:ext cx="11849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LEO H</a:t>
            </a:r>
          </a:p>
          <a:p>
            <a:r>
              <a:rPr lang="en-US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functions</a:t>
            </a:r>
          </a:p>
          <a:p>
            <a:endParaRPr lang="pl-PL" sz="1600" b="1" dirty="0">
              <a:latin typeface="Poppins" panose="00000500000000000000" pitchFamily="50" charset="-18"/>
              <a:cs typeface="Poppins" panose="00000500000000000000" pitchFamily="50" charset="-18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4FA0EB2A-1D70-D74D-118E-6AC784D35998}"/>
              </a:ext>
            </a:extLst>
          </p:cNvPr>
          <p:cNvSpPr txBox="1"/>
          <p:nvPr/>
        </p:nvSpPr>
        <p:spPr>
          <a:xfrm>
            <a:off x="717959" y="2283849"/>
            <a:ext cx="3306074" cy="1031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b="1" dirty="0">
                <a:latin typeface="Poppins" panose="00000500000000000000" pitchFamily="2" charset="-18"/>
                <a:cs typeface="Poppins" panose="00000500000000000000" pitchFamily="2" charset="-18"/>
              </a:rPr>
              <a:t>HVLS has </a:t>
            </a:r>
            <a:r>
              <a:rPr lang="pl-PL" sz="1400" b="1" dirty="0">
                <a:latin typeface="Poppins" panose="00000500000000000000" pitchFamily="2" charset="-18"/>
                <a:cs typeface="Poppins" panose="00000500000000000000" pitchFamily="2" charset="-18"/>
              </a:rPr>
              <a:t>3</a:t>
            </a:r>
            <a:r>
              <a:rPr lang="en-US" sz="1400" b="1" dirty="0">
                <a:latin typeface="Poppins" panose="00000500000000000000" pitchFamily="2" charset="-18"/>
                <a:cs typeface="Poppins" panose="00000500000000000000" pitchFamily="2" charset="-18"/>
              </a:rPr>
              <a:t> basic functions. </a:t>
            </a: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One of them is always active when the fan is running.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EEF02C57-5E84-2639-69C9-D566D2802C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432" y="442745"/>
            <a:ext cx="1881012" cy="420505"/>
          </a:xfrm>
          <a:prstGeom prst="rect">
            <a:avLst/>
          </a:prstGeom>
        </p:spPr>
      </p:pic>
      <p:pic>
        <p:nvPicPr>
          <p:cNvPr id="9" name="Obraz 8" descr="Obraz zawierający tekst, satelita, broń&#10;&#10;Opis wygenerowany automatycznie">
            <a:extLst>
              <a:ext uri="{FF2B5EF4-FFF2-40B4-BE49-F238E27FC236}">
                <a16:creationId xmlns:a16="http://schemas.microsoft.com/office/drawing/2014/main" xmlns="" id="{C891FAE1-93CA-7DAA-10C2-A71B233DF5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152" y="1353738"/>
            <a:ext cx="5990786" cy="2648244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B1EFC5C0-B7B8-AB2B-054D-F1745054DA73}"/>
              </a:ext>
            </a:extLst>
          </p:cNvPr>
          <p:cNvSpPr txBox="1"/>
          <p:nvPr/>
        </p:nvSpPr>
        <p:spPr>
          <a:xfrm>
            <a:off x="6640020" y="4761242"/>
            <a:ext cx="2124225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b="1" dirty="0">
                <a:latin typeface="Poppins" panose="00000500000000000000" pitchFamily="2" charset="-18"/>
                <a:cs typeface="Poppins" panose="00000500000000000000" pitchFamily="2" charset="-18"/>
              </a:rPr>
              <a:t>Destratification</a:t>
            </a:r>
            <a:endParaRPr lang="pl-PL" sz="1400" b="1" dirty="0"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xmlns="" id="{7185F04B-D582-D271-ECD1-382F584C21BD}"/>
              </a:ext>
            </a:extLst>
          </p:cNvPr>
          <p:cNvSpPr txBox="1"/>
          <p:nvPr/>
        </p:nvSpPr>
        <p:spPr>
          <a:xfrm>
            <a:off x="5324167" y="5675642"/>
            <a:ext cx="2124225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400" b="1" dirty="0">
                <a:latin typeface="Poppins" panose="00000500000000000000" pitchFamily="50" charset="-18"/>
                <a:cs typeface="Poppins" panose="00000500000000000000" pitchFamily="50" charset="-18"/>
              </a:rPr>
              <a:t>Heating </a:t>
            </a:r>
            <a:r>
              <a:rPr lang="pl-PL" sz="1400" b="1" dirty="0" err="1">
                <a:latin typeface="Poppins" panose="00000500000000000000" pitchFamily="50" charset="-18"/>
                <a:cs typeface="Poppins" panose="00000500000000000000" pitchFamily="50" charset="-18"/>
              </a:rPr>
              <a:t>Effect</a:t>
            </a:r>
            <a:endParaRPr lang="pl-PL" sz="1400" b="1" dirty="0">
              <a:latin typeface="Poppins" panose="00000500000000000000" pitchFamily="50" charset="-18"/>
              <a:cs typeface="Poppins" panose="00000500000000000000" pitchFamily="50" charset="-18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xmlns="" id="{19973E08-E904-8776-2A8C-353910BADBB6}"/>
              </a:ext>
            </a:extLst>
          </p:cNvPr>
          <p:cNvSpPr txBox="1"/>
          <p:nvPr/>
        </p:nvSpPr>
        <p:spPr>
          <a:xfrm>
            <a:off x="7958853" y="5664199"/>
            <a:ext cx="2124225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400" b="1" dirty="0" err="1">
                <a:latin typeface="Poppins" panose="00000500000000000000" pitchFamily="50" charset="-18"/>
                <a:cs typeface="Poppins" panose="00000500000000000000" pitchFamily="50" charset="-18"/>
              </a:rPr>
              <a:t>Cooling</a:t>
            </a:r>
            <a:r>
              <a:rPr lang="pl-PL" sz="1400" b="1" dirty="0">
                <a:latin typeface="Poppins" panose="00000500000000000000" pitchFamily="50" charset="-18"/>
                <a:cs typeface="Poppins" panose="00000500000000000000" pitchFamily="50" charset="-18"/>
              </a:rPr>
              <a:t> </a:t>
            </a:r>
            <a:r>
              <a:rPr lang="pl-PL" sz="1400" b="1" dirty="0" err="1">
                <a:latin typeface="Poppins" panose="00000500000000000000" pitchFamily="50" charset="-18"/>
                <a:cs typeface="Poppins" panose="00000500000000000000" pitchFamily="50" charset="-18"/>
              </a:rPr>
              <a:t>Effect</a:t>
            </a:r>
            <a:endParaRPr lang="pl-PL" sz="1400" b="1" dirty="0">
              <a:latin typeface="Poppins" panose="00000500000000000000" pitchFamily="50" charset="-18"/>
              <a:cs typeface="Poppins" panose="00000500000000000000" pitchFamily="50" charset="-18"/>
            </a:endParaRP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xmlns="" id="{B724ABFC-86F3-8534-7BE5-CF784258C1BA}"/>
              </a:ext>
            </a:extLst>
          </p:cNvPr>
          <p:cNvGrpSpPr/>
          <p:nvPr/>
        </p:nvGrpSpPr>
        <p:grpSpPr>
          <a:xfrm>
            <a:off x="6381899" y="5236454"/>
            <a:ext cx="2639066" cy="394093"/>
            <a:chOff x="3233163" y="2628896"/>
            <a:chExt cx="5896073" cy="638241"/>
          </a:xfrm>
        </p:grpSpPr>
        <p:sp>
          <p:nvSpPr>
            <p:cNvPr id="15" name="Nawias otwierający 14">
              <a:extLst>
                <a:ext uri="{FF2B5EF4-FFF2-40B4-BE49-F238E27FC236}">
                  <a16:creationId xmlns:a16="http://schemas.microsoft.com/office/drawing/2014/main" xmlns="" id="{2AF9DFCC-0F53-6E8B-D8C5-E4364F3294BE}"/>
                </a:ext>
              </a:extLst>
            </p:cNvPr>
            <p:cNvSpPr/>
            <p:nvPr/>
          </p:nvSpPr>
          <p:spPr>
            <a:xfrm rot="5400000">
              <a:off x="6006743" y="144643"/>
              <a:ext cx="348915" cy="5896073"/>
            </a:xfrm>
            <a:prstGeom prst="leftBracke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16" name="Łącznik prosty 15">
              <a:extLst>
                <a:ext uri="{FF2B5EF4-FFF2-40B4-BE49-F238E27FC236}">
                  <a16:creationId xmlns:a16="http://schemas.microsoft.com/office/drawing/2014/main" xmlns="" id="{FF6AC450-D35D-AD69-E235-28F73E291E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7092" y="2628900"/>
              <a:ext cx="0" cy="289322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xmlns="" id="{C945B882-D780-4348-C8B3-2B71E7D2E326}"/>
              </a:ext>
            </a:extLst>
          </p:cNvPr>
          <p:cNvCxnSpPr>
            <a:cxnSpLocks/>
          </p:cNvCxnSpPr>
          <p:nvPr/>
        </p:nvCxnSpPr>
        <p:spPr>
          <a:xfrm>
            <a:off x="7708545" y="4074596"/>
            <a:ext cx="0" cy="55513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4418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6262B70-73D9-57B6-4D3C-CC5FDD34922C}"/>
              </a:ext>
            </a:extLst>
          </p:cNvPr>
          <p:cNvSpPr/>
          <p:nvPr/>
        </p:nvSpPr>
        <p:spPr>
          <a:xfrm>
            <a:off x="717959" y="562772"/>
            <a:ext cx="499661" cy="1346913"/>
          </a:xfrm>
          <a:prstGeom prst="rect">
            <a:avLst/>
          </a:prstGeom>
          <a:solidFill>
            <a:srgbClr val="AFD2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5278857D-1A78-94AC-D7E6-8F05BCE9A660}"/>
              </a:ext>
            </a:extLst>
          </p:cNvPr>
          <p:cNvSpPr txBox="1"/>
          <p:nvPr/>
        </p:nvSpPr>
        <p:spPr>
          <a:xfrm>
            <a:off x="830509" y="1204032"/>
            <a:ext cx="27959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LEO H</a:t>
            </a:r>
          </a:p>
          <a:p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heating/</a:t>
            </a:r>
            <a:r>
              <a:rPr lang="en-US" sz="1600" dirty="0"/>
              <a:t> </a:t>
            </a:r>
            <a:r>
              <a:rPr lang="en-US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destratification</a:t>
            </a:r>
            <a:endParaRPr lang="pl-PL" sz="1600" b="1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r>
              <a:rPr lang="pl-PL" sz="1600" b="1" dirty="0" err="1">
                <a:latin typeface="Poppins" panose="00000500000000000000" pitchFamily="2" charset="-18"/>
                <a:cs typeface="Poppins" panose="00000500000000000000" pitchFamily="2" charset="-18"/>
              </a:rPr>
              <a:t>mode</a:t>
            </a:r>
            <a:endParaRPr lang="pl-PL" sz="1600" b="1" dirty="0"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EEF02C57-5E84-2639-69C9-D566D2802C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432" y="442745"/>
            <a:ext cx="1881012" cy="420505"/>
          </a:xfrm>
          <a:prstGeom prst="rect">
            <a:avLst/>
          </a:prstGeom>
        </p:spPr>
      </p:pic>
      <p:pic>
        <p:nvPicPr>
          <p:cNvPr id="10" name="Obraz 9" descr="Obraz zawierający w pomieszczeniu&#10;&#10;Opis wygenerowany automatycznie">
            <a:extLst>
              <a:ext uri="{FF2B5EF4-FFF2-40B4-BE49-F238E27FC236}">
                <a16:creationId xmlns:a16="http://schemas.microsoft.com/office/drawing/2014/main" xmlns="" id="{93F29939-6495-128B-9A8A-D43387D3A6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3680"/>
          <a:stretch/>
        </p:blipFill>
        <p:spPr>
          <a:xfrm>
            <a:off x="7072444" y="2477385"/>
            <a:ext cx="4572000" cy="346029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8B676817-4E48-5DE0-8D57-0151AE701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56" y="2079852"/>
            <a:ext cx="6439231" cy="4502381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3BDA4DBD-E253-1CB4-6564-8B4997D1C26F}"/>
              </a:ext>
            </a:extLst>
          </p:cNvPr>
          <p:cNvSpPr txBox="1"/>
          <p:nvPr/>
        </p:nvSpPr>
        <p:spPr>
          <a:xfrm>
            <a:off x="1784456" y="2477385"/>
            <a:ext cx="3684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oppins" panose="00000500000000000000" pitchFamily="2" charset="-18"/>
                <a:cs typeface="Poppins" panose="00000500000000000000" pitchFamily="2" charset="-18"/>
              </a:rPr>
              <a:t>room temperature distribution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577FE1B5-7494-C396-3D6F-F60C0A082AEC}"/>
              </a:ext>
            </a:extLst>
          </p:cNvPr>
          <p:cNvSpPr txBox="1"/>
          <p:nvPr/>
        </p:nvSpPr>
        <p:spPr>
          <a:xfrm>
            <a:off x="4646140" y="6067167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oppins" panose="00000500000000000000" pitchFamily="2" charset="-18"/>
                <a:cs typeface="Poppins" panose="00000500000000000000" pitchFamily="2" charset="-18"/>
              </a:rPr>
              <a:t>with LEO H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FDEB65AA-455B-59B7-C4CF-5BF520C0EDE9}"/>
              </a:ext>
            </a:extLst>
          </p:cNvPr>
          <p:cNvSpPr txBox="1"/>
          <p:nvPr/>
        </p:nvSpPr>
        <p:spPr>
          <a:xfrm>
            <a:off x="1368316" y="6065796"/>
            <a:ext cx="1720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oppins" panose="00000500000000000000" pitchFamily="2" charset="-18"/>
                <a:cs typeface="Poppins" panose="00000500000000000000" pitchFamily="2" charset="-18"/>
              </a:rPr>
              <a:t>without LEO H</a:t>
            </a:r>
          </a:p>
        </p:txBody>
      </p:sp>
    </p:spTree>
    <p:extLst>
      <p:ext uri="{BB962C8B-B14F-4D97-AF65-F5344CB8AC3E}">
        <p14:creationId xmlns:p14="http://schemas.microsoft.com/office/powerpoint/2010/main" val="2831725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6262B70-73D9-57B6-4D3C-CC5FDD34922C}"/>
              </a:ext>
            </a:extLst>
          </p:cNvPr>
          <p:cNvSpPr/>
          <p:nvPr/>
        </p:nvSpPr>
        <p:spPr>
          <a:xfrm>
            <a:off x="717959" y="562772"/>
            <a:ext cx="499661" cy="1346913"/>
          </a:xfrm>
          <a:prstGeom prst="rect">
            <a:avLst/>
          </a:prstGeom>
          <a:solidFill>
            <a:srgbClr val="AFD2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5278857D-1A78-94AC-D7E6-8F05BCE9A660}"/>
              </a:ext>
            </a:extLst>
          </p:cNvPr>
          <p:cNvSpPr txBox="1"/>
          <p:nvPr/>
        </p:nvSpPr>
        <p:spPr>
          <a:xfrm>
            <a:off x="830509" y="1204032"/>
            <a:ext cx="27526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LEO H</a:t>
            </a:r>
          </a:p>
          <a:p>
            <a:r>
              <a:rPr lang="pl-PL" sz="1600" b="1" dirty="0" err="1">
                <a:latin typeface="Poppins" panose="00000500000000000000" pitchFamily="50" charset="-18"/>
                <a:cs typeface="Poppins" panose="00000500000000000000" pitchFamily="50" charset="-18"/>
              </a:rPr>
              <a:t>cooling</a:t>
            </a:r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/ </a:t>
            </a:r>
            <a:r>
              <a:rPr lang="en-US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destratification</a:t>
            </a:r>
            <a:endParaRPr lang="pl-PL" sz="1600" b="1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r>
              <a:rPr lang="pl-PL" sz="1600" b="1" dirty="0" err="1">
                <a:latin typeface="Poppins" panose="00000500000000000000" pitchFamily="2" charset="-18"/>
                <a:cs typeface="Poppins" panose="00000500000000000000" pitchFamily="2" charset="-18"/>
              </a:rPr>
              <a:t>mode</a:t>
            </a:r>
            <a:endParaRPr lang="pl-PL" sz="1600" b="1" dirty="0">
              <a:latin typeface="Poppins" panose="00000500000000000000" pitchFamily="50" charset="-18"/>
              <a:cs typeface="Poppins" panose="00000500000000000000" pitchFamily="50" charset="-18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EEF02C57-5E84-2639-69C9-D566D2802C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432" y="442745"/>
            <a:ext cx="1881012" cy="420505"/>
          </a:xfrm>
          <a:prstGeom prst="rect">
            <a:avLst/>
          </a:prstGeom>
        </p:spPr>
      </p:pic>
      <p:pic>
        <p:nvPicPr>
          <p:cNvPr id="10" name="Obraz 9" descr="Obraz zawierający w pomieszczeniu&#10;&#10;Opis wygenerowany automatycznie">
            <a:extLst>
              <a:ext uri="{FF2B5EF4-FFF2-40B4-BE49-F238E27FC236}">
                <a16:creationId xmlns:a16="http://schemas.microsoft.com/office/drawing/2014/main" xmlns="" id="{93F29939-6495-128B-9A8A-D43387D3A6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3680"/>
          <a:stretch/>
        </p:blipFill>
        <p:spPr>
          <a:xfrm>
            <a:off x="7072444" y="2477385"/>
            <a:ext cx="4572000" cy="3460297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24F972D3-3F96-8EB0-2B63-F1D4AC350A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89" y="2102623"/>
            <a:ext cx="6473486" cy="4502381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E96E6724-D3A4-320B-2236-2C59824EB2C9}"/>
              </a:ext>
            </a:extLst>
          </p:cNvPr>
          <p:cNvSpPr txBox="1"/>
          <p:nvPr/>
        </p:nvSpPr>
        <p:spPr>
          <a:xfrm>
            <a:off x="1784456" y="2477385"/>
            <a:ext cx="3684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oppins" panose="00000500000000000000" pitchFamily="2" charset="-18"/>
                <a:cs typeface="Poppins" panose="00000500000000000000" pitchFamily="2" charset="-18"/>
              </a:rPr>
              <a:t>room temperature distribution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20A381A5-F43F-C0B0-7200-CAEED01852E7}"/>
              </a:ext>
            </a:extLst>
          </p:cNvPr>
          <p:cNvSpPr txBox="1"/>
          <p:nvPr/>
        </p:nvSpPr>
        <p:spPr>
          <a:xfrm>
            <a:off x="1217620" y="6065796"/>
            <a:ext cx="1720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oppins" panose="00000500000000000000" pitchFamily="2" charset="-18"/>
                <a:cs typeface="Poppins" panose="00000500000000000000" pitchFamily="2" charset="-18"/>
              </a:rPr>
              <a:t>without LEO H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xmlns="" id="{6B3D5E7C-0F78-127C-79BB-0E4834AC90BF}"/>
              </a:ext>
            </a:extLst>
          </p:cNvPr>
          <p:cNvSpPr txBox="1"/>
          <p:nvPr/>
        </p:nvSpPr>
        <p:spPr>
          <a:xfrm>
            <a:off x="4547285" y="6065796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oppins" panose="00000500000000000000" pitchFamily="2" charset="-18"/>
                <a:cs typeface="Poppins" panose="00000500000000000000" pitchFamily="2" charset="-18"/>
              </a:rPr>
              <a:t>with LEO H</a:t>
            </a:r>
          </a:p>
        </p:txBody>
      </p:sp>
    </p:spTree>
    <p:extLst>
      <p:ext uri="{BB962C8B-B14F-4D97-AF65-F5344CB8AC3E}">
        <p14:creationId xmlns:p14="http://schemas.microsoft.com/office/powerpoint/2010/main" val="2977281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w pomieszczeniu, wykafelkowany&#10;&#10;Opis wygenerowany automatycznie">
            <a:extLst>
              <a:ext uri="{FF2B5EF4-FFF2-40B4-BE49-F238E27FC236}">
                <a16:creationId xmlns:a16="http://schemas.microsoft.com/office/drawing/2014/main" xmlns="" id="{75D5EDD3-0765-C911-CAB4-EDC90ED1EA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0" t="1221" r="10413" b="15700"/>
          <a:stretch/>
        </p:blipFill>
        <p:spPr>
          <a:xfrm>
            <a:off x="-1" y="1971675"/>
            <a:ext cx="5823359" cy="421957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4FA0EB2A-1D70-D74D-118E-6AC784D35998}"/>
              </a:ext>
            </a:extLst>
          </p:cNvPr>
          <p:cNvSpPr txBox="1"/>
          <p:nvPr/>
        </p:nvSpPr>
        <p:spPr>
          <a:xfrm>
            <a:off x="6185944" y="1971675"/>
            <a:ext cx="4975270" cy="3974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factories 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production halls 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warehouse halls 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logistic centers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farms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industrial halls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 large-scale buildings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EEF02C57-5E84-2639-69C9-D566D2802C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432" y="442745"/>
            <a:ext cx="1881012" cy="420505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xmlns="" id="{02BDEFD1-5F25-E6B1-C0E5-0FBA459B1A68}"/>
              </a:ext>
            </a:extLst>
          </p:cNvPr>
          <p:cNvSpPr/>
          <p:nvPr/>
        </p:nvSpPr>
        <p:spPr>
          <a:xfrm>
            <a:off x="717959" y="893335"/>
            <a:ext cx="499661" cy="1506965"/>
          </a:xfrm>
          <a:prstGeom prst="rect">
            <a:avLst/>
          </a:prstGeom>
          <a:solidFill>
            <a:srgbClr val="AFD2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D96D3F90-F93B-1014-0F2E-4328AF3DE953}"/>
              </a:ext>
            </a:extLst>
          </p:cNvPr>
          <p:cNvSpPr txBox="1"/>
          <p:nvPr/>
        </p:nvSpPr>
        <p:spPr>
          <a:xfrm>
            <a:off x="830509" y="1204032"/>
            <a:ext cx="14013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LEO H</a:t>
            </a:r>
          </a:p>
          <a:p>
            <a:r>
              <a:rPr lang="pl-PL" sz="1600" b="1" dirty="0" err="1">
                <a:latin typeface="Poppins" panose="00000500000000000000" pitchFamily="50" charset="-18"/>
                <a:cs typeface="Poppins" panose="00000500000000000000" pitchFamily="50" charset="-18"/>
              </a:rPr>
              <a:t>application</a:t>
            </a:r>
            <a:endParaRPr lang="pl-PL" sz="1600" b="1" dirty="0">
              <a:latin typeface="Poppins" panose="00000500000000000000" pitchFamily="50" charset="-18"/>
              <a:cs typeface="Poppins" panose="00000500000000000000" pitchFamily="50" charset="-18"/>
            </a:endParaRPr>
          </a:p>
          <a:p>
            <a:endParaRPr lang="pl-PL" sz="1600" b="1" dirty="0">
              <a:latin typeface="Poppins" panose="00000500000000000000" pitchFamily="50" charset="-18"/>
              <a:cs typeface="Poppins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27513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B6013B3A-8A6A-4C31-6A7E-69E6EC079A25}"/>
              </a:ext>
            </a:extLst>
          </p:cNvPr>
          <p:cNvSpPr/>
          <p:nvPr/>
        </p:nvSpPr>
        <p:spPr>
          <a:xfrm>
            <a:off x="1873123" y="2743055"/>
            <a:ext cx="809420" cy="2601036"/>
          </a:xfrm>
          <a:prstGeom prst="rect">
            <a:avLst/>
          </a:prstGeom>
          <a:solidFill>
            <a:srgbClr val="A3C1A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84AD73FA-ECC2-D86E-F93E-236BFFD0E4F7}"/>
              </a:ext>
            </a:extLst>
          </p:cNvPr>
          <p:cNvSpPr txBox="1"/>
          <p:nvPr/>
        </p:nvSpPr>
        <p:spPr>
          <a:xfrm>
            <a:off x="2364331" y="4293186"/>
            <a:ext cx="21194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err="1">
                <a:latin typeface="Poppins" panose="00000500000000000000" pitchFamily="50" charset="-18"/>
                <a:cs typeface="Poppins" panose="00000500000000000000" pitchFamily="50" charset="-18"/>
              </a:rPr>
              <a:t>Thank</a:t>
            </a:r>
            <a:r>
              <a:rPr lang="pl-PL" sz="2800" b="1" dirty="0">
                <a:latin typeface="Poppins" panose="00000500000000000000" pitchFamily="50" charset="-18"/>
                <a:cs typeface="Poppins" panose="00000500000000000000" pitchFamily="50" charset="-18"/>
              </a:rPr>
              <a:t> </a:t>
            </a:r>
            <a:r>
              <a:rPr lang="pl-PL" sz="2800" b="1" dirty="0" err="1">
                <a:latin typeface="Poppins" panose="00000500000000000000" pitchFamily="50" charset="-18"/>
                <a:cs typeface="Poppins" panose="00000500000000000000" pitchFamily="50" charset="-18"/>
              </a:rPr>
              <a:t>you</a:t>
            </a:r>
            <a:endParaRPr lang="pl-PL" sz="2800" b="1" dirty="0">
              <a:latin typeface="Poppins" panose="00000500000000000000" pitchFamily="50" charset="-18"/>
              <a:cs typeface="Poppins" panose="00000500000000000000" pitchFamily="50" charset="-18"/>
            </a:endParaRPr>
          </a:p>
          <a:p>
            <a:endParaRPr lang="pl-PL" sz="2800" b="1" dirty="0">
              <a:latin typeface="Poppins" panose="00000500000000000000" pitchFamily="50" charset="-18"/>
              <a:cs typeface="Poppins" panose="00000500000000000000" pitchFamily="50" charset="-18"/>
            </a:endParaRPr>
          </a:p>
          <a:p>
            <a:endParaRPr lang="pl-PL" sz="1600" dirty="0">
              <a:latin typeface="Poppins" panose="00000500000000000000" pitchFamily="50" charset="-18"/>
              <a:cs typeface="Poppins" panose="00000500000000000000" pitchFamily="50" charset="-18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CC0FC33D-8E5D-71BF-78A1-9987D2778B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89" y="694943"/>
            <a:ext cx="3054102" cy="68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26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_pod_szablon" id="{01C6A741-2564-49C1-8162-2013F2B3D58C}" vid="{5300384F-AD2D-4734-92DC-2034DF3EAEC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cccba3-7b6c-4f55-b282-91efd1eadb91" xsi:nil="true"/>
    <lcf76f155ced4ddcb4097134ff3c332f xmlns="78f66c98-1eb9-41b8-80cf-f8e987f0d53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F1AA351B6B0E34BB5E7E51A76437E94" ma:contentTypeVersion="14" ma:contentTypeDescription="Utwórz nowy dokument." ma:contentTypeScope="" ma:versionID="983e04666c1694d0b73072c356dd8ff3">
  <xsd:schema xmlns:xsd="http://www.w3.org/2001/XMLSchema" xmlns:xs="http://www.w3.org/2001/XMLSchema" xmlns:p="http://schemas.microsoft.com/office/2006/metadata/properties" xmlns:ns2="78f66c98-1eb9-41b8-80cf-f8e987f0d534" xmlns:ns3="9ccccba3-7b6c-4f55-b282-91efd1eadb91" targetNamespace="http://schemas.microsoft.com/office/2006/metadata/properties" ma:root="true" ma:fieldsID="c0e168a7ce41f22a7ddf7c9ba9bffd58" ns2:_="" ns3:_="">
    <xsd:import namespace="78f66c98-1eb9-41b8-80cf-f8e987f0d534"/>
    <xsd:import namespace="9ccccba3-7b6c-4f55-b282-91efd1eadb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f66c98-1eb9-41b8-80cf-f8e987f0d5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Tagi obrazów" ma:readOnly="false" ma:fieldId="{5cf76f15-5ced-4ddc-b409-7134ff3c332f}" ma:taxonomyMulti="true" ma:sspId="1fd1b3fa-b48e-4c49-86d8-0a9e50f84a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ccba3-7b6c-4f55-b282-91efd1eadb9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1b97c30f-d726-4f44-ae71-33264abba25f}" ma:internalName="TaxCatchAll" ma:showField="CatchAllData" ma:web="9ccccba3-7b6c-4f55-b282-91efd1eadb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8A9740-8E02-447B-9169-CB53A3A4B5E4}">
  <ds:schemaRefs>
    <ds:schemaRef ds:uri="http://schemas.microsoft.com/office/2006/metadata/properties"/>
    <ds:schemaRef ds:uri="http://schemas.microsoft.com/office/infopath/2007/PartnerControls"/>
    <ds:schemaRef ds:uri="9ccccba3-7b6c-4f55-b282-91efd1eadb91"/>
    <ds:schemaRef ds:uri="78f66c98-1eb9-41b8-80cf-f8e987f0d534"/>
  </ds:schemaRefs>
</ds:datastoreItem>
</file>

<file path=customXml/itemProps2.xml><?xml version="1.0" encoding="utf-8"?>
<ds:datastoreItem xmlns:ds="http://schemas.openxmlformats.org/officeDocument/2006/customXml" ds:itemID="{2830F67C-7141-481E-BE48-42B4F74E2F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48ACC0-5056-411D-8BA3-2CB612873C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f66c98-1eb9-41b8-80cf-f8e987f0d534"/>
    <ds:schemaRef ds:uri="9ccccba3-7b6c-4f55-b282-91efd1eadb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Prezentacja_pod_szablon</Template>
  <TotalTime>4500</TotalTime>
  <Words>636</Words>
  <Application>Microsoft Office PowerPoint</Application>
  <PresentationFormat>Widescreen</PresentationFormat>
  <Paragraphs>84</Paragraphs>
  <Slides>10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myriad-pro</vt:lpstr>
      <vt:lpstr>Poppins</vt:lpstr>
      <vt:lpstr>Times New Roman</vt:lpstr>
      <vt:lpstr>Wingdings</vt:lpstr>
      <vt:lpstr>Motyw pakietu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Małgorzata Śpionek</dc:creator>
  <cp:lastModifiedBy>Landrius TUF</cp:lastModifiedBy>
  <cp:revision>37</cp:revision>
  <dcterms:created xsi:type="dcterms:W3CDTF">2023-04-15T19:05:12Z</dcterms:created>
  <dcterms:modified xsi:type="dcterms:W3CDTF">2023-09-27T10:43:20Z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0x0101000F1AA351B6B0E34BB5E7E51A76437E94</vt:lpwstr>
  </property>
  <property fmtid="{D5CDD505-2E9C-101B-9397-08002B2CF9AE}" pid="3" name="MediaServiceImageTags">
    <vt:lpwstr/>
  </property>
</Properties>
</file>